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2" r:id="rId2"/>
    <p:sldId id="256" r:id="rId3"/>
    <p:sldId id="257" r:id="rId4"/>
    <p:sldId id="280" r:id="rId5"/>
    <p:sldId id="286" r:id="rId6"/>
    <p:sldId id="260" r:id="rId7"/>
    <p:sldId id="284" r:id="rId8"/>
    <p:sldId id="283" r:id="rId9"/>
    <p:sldId id="269" r:id="rId10"/>
    <p:sldId id="270" r:id="rId11"/>
    <p:sldId id="285" r:id="rId12"/>
    <p:sldId id="278" r:id="rId13"/>
    <p:sldId id="261" r:id="rId14"/>
    <p:sldId id="264" r:id="rId15"/>
    <p:sldId id="281"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62" autoAdjust="0"/>
  </p:normalViewPr>
  <p:slideViewPr>
    <p:cSldViewPr>
      <p:cViewPr varScale="1">
        <p:scale>
          <a:sx n="60" d="100"/>
          <a:sy n="60" d="100"/>
        </p:scale>
        <p:origin x="1460"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ABE567-8F88-4691-B73C-5145AA1A5D74}" type="doc">
      <dgm:prSet loTypeId="urn:microsoft.com/office/officeart/2005/8/layout/radial1" loCatId="relationship" qsTypeId="urn:microsoft.com/office/officeart/2005/8/quickstyle/simple1" qsCatId="simple" csTypeId="urn:microsoft.com/office/officeart/2005/8/colors/accent1_1" csCatId="accent1" phldr="1"/>
      <dgm:spPr/>
      <dgm:t>
        <a:bodyPr/>
        <a:lstStyle/>
        <a:p>
          <a:endParaRPr lang="nl-NL"/>
        </a:p>
      </dgm:t>
    </dgm:pt>
    <dgm:pt modelId="{D94F52A6-9211-466F-8BE4-6A04189DDB37}">
      <dgm:prSet phldrT="[Text]"/>
      <dgm:spPr/>
      <dgm:t>
        <a:bodyPr/>
        <a:lstStyle/>
        <a:p>
          <a:r>
            <a:rPr lang="nl-NL" dirty="0" smtClean="0"/>
            <a:t>Bewoner</a:t>
          </a:r>
          <a:endParaRPr lang="nl-NL" dirty="0"/>
        </a:p>
      </dgm:t>
    </dgm:pt>
    <dgm:pt modelId="{FAD13520-69EA-41F0-9801-722279E525B7}" type="parTrans" cxnId="{A54BC239-8600-4884-A545-A9482721FB9E}">
      <dgm:prSet/>
      <dgm:spPr/>
      <dgm:t>
        <a:bodyPr/>
        <a:lstStyle/>
        <a:p>
          <a:endParaRPr lang="nl-NL"/>
        </a:p>
      </dgm:t>
    </dgm:pt>
    <dgm:pt modelId="{1213FF7A-F6D9-41CB-89AE-B25629992AAB}" type="sibTrans" cxnId="{A54BC239-8600-4884-A545-A9482721FB9E}">
      <dgm:prSet/>
      <dgm:spPr/>
      <dgm:t>
        <a:bodyPr/>
        <a:lstStyle/>
        <a:p>
          <a:endParaRPr lang="nl-NL"/>
        </a:p>
      </dgm:t>
    </dgm:pt>
    <dgm:pt modelId="{09D483BF-2283-4039-9E8C-B3E948BAF4BF}">
      <dgm:prSet phldrT="[Text]" custT="1"/>
      <dgm:spPr/>
      <dgm:t>
        <a:bodyPr/>
        <a:lstStyle/>
        <a:p>
          <a:endParaRPr lang="nl-NL" sz="1600" dirty="0" smtClean="0"/>
        </a:p>
      </dgm:t>
    </dgm:pt>
    <dgm:pt modelId="{9AB74279-9715-4DAF-B77A-8E2F1FCA8E18}" type="parTrans" cxnId="{788FA6A1-9E11-4BDB-BC69-E5478C079FDC}">
      <dgm:prSet/>
      <dgm:spPr/>
      <dgm:t>
        <a:bodyPr/>
        <a:lstStyle/>
        <a:p>
          <a:endParaRPr lang="nl-NL"/>
        </a:p>
      </dgm:t>
    </dgm:pt>
    <dgm:pt modelId="{A086EE6E-F24E-4CC3-987F-85DB6FC6D517}" type="sibTrans" cxnId="{788FA6A1-9E11-4BDB-BC69-E5478C079FDC}">
      <dgm:prSet/>
      <dgm:spPr/>
      <dgm:t>
        <a:bodyPr/>
        <a:lstStyle/>
        <a:p>
          <a:endParaRPr lang="nl-NL"/>
        </a:p>
      </dgm:t>
    </dgm:pt>
    <dgm:pt modelId="{DD01867F-F6A2-417B-A3F4-886FBA3BFD50}">
      <dgm:prSet phldrT="[Text]" custT="1"/>
      <dgm:spPr/>
      <dgm:t>
        <a:bodyPr/>
        <a:lstStyle/>
        <a:p>
          <a:endParaRPr lang="nl-NL" sz="1600" dirty="0"/>
        </a:p>
      </dgm:t>
    </dgm:pt>
    <dgm:pt modelId="{67480DC3-1CD5-41D3-9108-643822DB8B8D}" type="parTrans" cxnId="{20EAB870-C4EE-4B25-B0B8-FA8FB07F1486}">
      <dgm:prSet/>
      <dgm:spPr/>
      <dgm:t>
        <a:bodyPr/>
        <a:lstStyle/>
        <a:p>
          <a:endParaRPr lang="nl-NL"/>
        </a:p>
      </dgm:t>
    </dgm:pt>
    <dgm:pt modelId="{20980B97-AE44-4A22-B927-70BA264398F1}" type="sibTrans" cxnId="{20EAB870-C4EE-4B25-B0B8-FA8FB07F1486}">
      <dgm:prSet/>
      <dgm:spPr/>
      <dgm:t>
        <a:bodyPr/>
        <a:lstStyle/>
        <a:p>
          <a:endParaRPr lang="nl-NL"/>
        </a:p>
      </dgm:t>
    </dgm:pt>
    <dgm:pt modelId="{0DE75AF6-C0B7-4D93-AF34-21526CB15B34}">
      <dgm:prSet phldrT="[Text]" custT="1"/>
      <dgm:spPr/>
      <dgm:t>
        <a:bodyPr/>
        <a:lstStyle/>
        <a:p>
          <a:pPr>
            <a:lnSpc>
              <a:spcPct val="100000"/>
            </a:lnSpc>
          </a:pPr>
          <a:endParaRPr lang="nl-NL" sz="1600" dirty="0"/>
        </a:p>
      </dgm:t>
    </dgm:pt>
    <dgm:pt modelId="{6B69F947-B4E5-43B5-A961-08CBBEED24CF}" type="parTrans" cxnId="{E05BAF8F-F199-41DA-AA42-D90521C2BA46}">
      <dgm:prSet/>
      <dgm:spPr/>
      <dgm:t>
        <a:bodyPr/>
        <a:lstStyle/>
        <a:p>
          <a:endParaRPr lang="nl-NL"/>
        </a:p>
      </dgm:t>
    </dgm:pt>
    <dgm:pt modelId="{69BEC72F-C066-4FD5-B166-2F9471A0F1A8}" type="sibTrans" cxnId="{E05BAF8F-F199-41DA-AA42-D90521C2BA46}">
      <dgm:prSet/>
      <dgm:spPr/>
      <dgm:t>
        <a:bodyPr/>
        <a:lstStyle/>
        <a:p>
          <a:endParaRPr lang="nl-NL"/>
        </a:p>
      </dgm:t>
    </dgm:pt>
    <dgm:pt modelId="{581BF6F1-50D0-41A5-B821-3ED053E69FCF}">
      <dgm:prSet custT="1"/>
      <dgm:spPr/>
      <dgm:t>
        <a:bodyPr/>
        <a:lstStyle/>
        <a:p>
          <a:endParaRPr lang="nl-NL" sz="1100" dirty="0" smtClean="0"/>
        </a:p>
      </dgm:t>
    </dgm:pt>
    <dgm:pt modelId="{E3415CD3-285B-428D-9899-4722CB9EF4D3}" type="parTrans" cxnId="{58897B0E-789F-461A-9543-E72552952627}">
      <dgm:prSet/>
      <dgm:spPr/>
      <dgm:t>
        <a:bodyPr/>
        <a:lstStyle/>
        <a:p>
          <a:endParaRPr lang="nl-NL"/>
        </a:p>
      </dgm:t>
    </dgm:pt>
    <dgm:pt modelId="{8690EDF7-7301-4ED7-8E1D-F28FA73A4E18}" type="sibTrans" cxnId="{58897B0E-789F-461A-9543-E72552952627}">
      <dgm:prSet/>
      <dgm:spPr/>
      <dgm:t>
        <a:bodyPr/>
        <a:lstStyle/>
        <a:p>
          <a:endParaRPr lang="nl-NL"/>
        </a:p>
      </dgm:t>
    </dgm:pt>
    <dgm:pt modelId="{8F446466-DF46-4471-AF10-7D2625AF0DDE}">
      <dgm:prSet custT="1"/>
      <dgm:spPr/>
      <dgm:t>
        <a:bodyPr/>
        <a:lstStyle/>
        <a:p>
          <a:endParaRPr lang="nl-NL" sz="1100" dirty="0"/>
        </a:p>
      </dgm:t>
    </dgm:pt>
    <dgm:pt modelId="{73D01E7A-1255-484A-90BA-22646A9BE28A}" type="parTrans" cxnId="{F5916A54-01B8-41B3-80C5-6FE6F06D1534}">
      <dgm:prSet/>
      <dgm:spPr/>
      <dgm:t>
        <a:bodyPr/>
        <a:lstStyle/>
        <a:p>
          <a:endParaRPr lang="nl-NL"/>
        </a:p>
      </dgm:t>
    </dgm:pt>
    <dgm:pt modelId="{687CE9A2-6F02-49F0-B645-D48BCD9B7904}" type="sibTrans" cxnId="{F5916A54-01B8-41B3-80C5-6FE6F06D1534}">
      <dgm:prSet/>
      <dgm:spPr/>
      <dgm:t>
        <a:bodyPr/>
        <a:lstStyle/>
        <a:p>
          <a:endParaRPr lang="nl-NL"/>
        </a:p>
      </dgm:t>
    </dgm:pt>
    <dgm:pt modelId="{D68E7D68-EBC2-44C5-8232-A89390C12B27}">
      <dgm:prSet custT="1"/>
      <dgm:spPr/>
      <dgm:t>
        <a:bodyPr/>
        <a:lstStyle/>
        <a:p>
          <a:endParaRPr lang="nl-NL" sz="1800" dirty="0"/>
        </a:p>
      </dgm:t>
    </dgm:pt>
    <dgm:pt modelId="{064FF5B5-9C81-4749-B472-30DD22A84FF0}" type="parTrans" cxnId="{D6D7B710-14A6-4056-AEB1-E012D5869C47}">
      <dgm:prSet/>
      <dgm:spPr/>
      <dgm:t>
        <a:bodyPr/>
        <a:lstStyle/>
        <a:p>
          <a:endParaRPr lang="nl-NL"/>
        </a:p>
      </dgm:t>
    </dgm:pt>
    <dgm:pt modelId="{42F9DF52-A9E2-4DBC-AC40-DE76CAE86339}" type="sibTrans" cxnId="{D6D7B710-14A6-4056-AEB1-E012D5869C47}">
      <dgm:prSet/>
      <dgm:spPr/>
      <dgm:t>
        <a:bodyPr/>
        <a:lstStyle/>
        <a:p>
          <a:endParaRPr lang="nl-NL"/>
        </a:p>
      </dgm:t>
    </dgm:pt>
    <dgm:pt modelId="{88CF4FB8-6BE4-4B23-8EB6-AAC169687C3B}">
      <dgm:prSet/>
      <dgm:spPr/>
      <dgm:t>
        <a:bodyPr/>
        <a:lstStyle/>
        <a:p>
          <a:endParaRPr lang="nl-NL" dirty="0"/>
        </a:p>
      </dgm:t>
    </dgm:pt>
    <dgm:pt modelId="{639D3596-13FF-4A0D-8ABD-08C4A08A50E7}" type="parTrans" cxnId="{6FE5809C-8B1B-4022-A7DA-D8CD5758511E}">
      <dgm:prSet/>
      <dgm:spPr/>
      <dgm:t>
        <a:bodyPr/>
        <a:lstStyle/>
        <a:p>
          <a:endParaRPr lang="nl-NL"/>
        </a:p>
      </dgm:t>
    </dgm:pt>
    <dgm:pt modelId="{316E9B8C-573C-4F66-B987-AD1F51DA27CC}" type="sibTrans" cxnId="{6FE5809C-8B1B-4022-A7DA-D8CD5758511E}">
      <dgm:prSet/>
      <dgm:spPr/>
      <dgm:t>
        <a:bodyPr/>
        <a:lstStyle/>
        <a:p>
          <a:endParaRPr lang="nl-NL"/>
        </a:p>
      </dgm:t>
    </dgm:pt>
    <dgm:pt modelId="{A87A4275-782E-4D07-86AE-BB100B0CD012}">
      <dgm:prSet custT="1"/>
      <dgm:spPr/>
      <dgm:t>
        <a:bodyPr/>
        <a:lstStyle/>
        <a:p>
          <a:endParaRPr lang="nl-NL" sz="1100" dirty="0"/>
        </a:p>
      </dgm:t>
    </dgm:pt>
    <dgm:pt modelId="{930852A1-9308-474C-B8DB-0D4BC5D38703}" type="parTrans" cxnId="{EFF36679-1EBB-49E5-87EA-FB58585CD738}">
      <dgm:prSet/>
      <dgm:spPr/>
      <dgm:t>
        <a:bodyPr/>
        <a:lstStyle/>
        <a:p>
          <a:endParaRPr lang="nl-NL"/>
        </a:p>
      </dgm:t>
    </dgm:pt>
    <dgm:pt modelId="{EC0C12CC-D67D-46D4-93B8-2FC1693B05CA}" type="sibTrans" cxnId="{EFF36679-1EBB-49E5-87EA-FB58585CD738}">
      <dgm:prSet/>
      <dgm:spPr/>
      <dgm:t>
        <a:bodyPr/>
        <a:lstStyle/>
        <a:p>
          <a:endParaRPr lang="nl-NL"/>
        </a:p>
      </dgm:t>
    </dgm:pt>
    <dgm:pt modelId="{83B3A4B1-56E0-4031-B81F-600AFC892D8B}">
      <dgm:prSet custT="1"/>
      <dgm:spPr/>
      <dgm:t>
        <a:bodyPr/>
        <a:lstStyle/>
        <a:p>
          <a:endParaRPr lang="nl-NL" sz="1100" dirty="0"/>
        </a:p>
      </dgm:t>
    </dgm:pt>
    <dgm:pt modelId="{D81B2B7C-4731-4C02-89BA-8C77597805F0}" type="parTrans" cxnId="{4CD08C2B-BC19-4DE7-BFD0-5FDA17C707B9}">
      <dgm:prSet/>
      <dgm:spPr/>
      <dgm:t>
        <a:bodyPr/>
        <a:lstStyle/>
        <a:p>
          <a:endParaRPr lang="nl-NL"/>
        </a:p>
      </dgm:t>
    </dgm:pt>
    <dgm:pt modelId="{5DAC0E39-75FC-4131-93BD-44DD53792405}" type="sibTrans" cxnId="{4CD08C2B-BC19-4DE7-BFD0-5FDA17C707B9}">
      <dgm:prSet/>
      <dgm:spPr/>
      <dgm:t>
        <a:bodyPr/>
        <a:lstStyle/>
        <a:p>
          <a:endParaRPr lang="nl-NL"/>
        </a:p>
      </dgm:t>
    </dgm:pt>
    <dgm:pt modelId="{6A142F94-F028-4ED6-9070-08FC3F4C03B5}">
      <dgm:prSet custT="1"/>
      <dgm:spPr/>
      <dgm:t>
        <a:bodyPr/>
        <a:lstStyle/>
        <a:p>
          <a:endParaRPr lang="nl-NL" sz="1600" dirty="0"/>
        </a:p>
      </dgm:t>
    </dgm:pt>
    <dgm:pt modelId="{3BB964F8-9777-470C-B263-94DCD95A4010}" type="parTrans" cxnId="{1D1A66BA-D72C-499B-9E48-FC69C00A626D}">
      <dgm:prSet/>
      <dgm:spPr/>
      <dgm:t>
        <a:bodyPr/>
        <a:lstStyle/>
        <a:p>
          <a:endParaRPr lang="nl-NL"/>
        </a:p>
      </dgm:t>
    </dgm:pt>
    <dgm:pt modelId="{9F12C27C-1D82-4FD5-8513-8146D4658669}" type="sibTrans" cxnId="{1D1A66BA-D72C-499B-9E48-FC69C00A626D}">
      <dgm:prSet/>
      <dgm:spPr/>
      <dgm:t>
        <a:bodyPr/>
        <a:lstStyle/>
        <a:p>
          <a:endParaRPr lang="nl-NL"/>
        </a:p>
      </dgm:t>
    </dgm:pt>
    <dgm:pt modelId="{7D6E98AD-A4FE-4AFC-872F-23B71E588144}">
      <dgm:prSet custT="1"/>
      <dgm:spPr/>
      <dgm:t>
        <a:bodyPr/>
        <a:lstStyle/>
        <a:p>
          <a:endParaRPr lang="nl-NL" sz="1800" dirty="0" smtClean="0"/>
        </a:p>
      </dgm:t>
    </dgm:pt>
    <dgm:pt modelId="{BAF5848C-4CD0-4F46-B269-F5743300D3BC}" type="parTrans" cxnId="{8B2A6C6F-C470-44BD-8B8D-AA2DCE9BE2CA}">
      <dgm:prSet/>
      <dgm:spPr/>
      <dgm:t>
        <a:bodyPr/>
        <a:lstStyle/>
        <a:p>
          <a:endParaRPr lang="nl-NL"/>
        </a:p>
      </dgm:t>
    </dgm:pt>
    <dgm:pt modelId="{CDD78EAB-C386-4BA2-8EBB-680ABBCCF98C}" type="sibTrans" cxnId="{8B2A6C6F-C470-44BD-8B8D-AA2DCE9BE2CA}">
      <dgm:prSet/>
      <dgm:spPr/>
      <dgm:t>
        <a:bodyPr/>
        <a:lstStyle/>
        <a:p>
          <a:endParaRPr lang="nl-NL"/>
        </a:p>
      </dgm:t>
    </dgm:pt>
    <dgm:pt modelId="{7771DCE5-2602-4339-A904-0B9F117053F8}" type="pres">
      <dgm:prSet presAssocID="{E7ABE567-8F88-4691-B73C-5145AA1A5D74}" presName="cycle" presStyleCnt="0">
        <dgm:presLayoutVars>
          <dgm:chMax val="1"/>
          <dgm:dir/>
          <dgm:animLvl val="ctr"/>
          <dgm:resizeHandles val="exact"/>
        </dgm:presLayoutVars>
      </dgm:prSet>
      <dgm:spPr/>
      <dgm:t>
        <a:bodyPr/>
        <a:lstStyle/>
        <a:p>
          <a:endParaRPr lang="nl-NL"/>
        </a:p>
      </dgm:t>
    </dgm:pt>
    <dgm:pt modelId="{BD1834C8-1BD4-43E5-82FF-BF2118507D3F}" type="pres">
      <dgm:prSet presAssocID="{D94F52A6-9211-466F-8BE4-6A04189DDB37}" presName="centerShape" presStyleLbl="node0" presStyleIdx="0" presStyleCnt="1" custScaleX="215559" custScaleY="215559"/>
      <dgm:spPr/>
      <dgm:t>
        <a:bodyPr/>
        <a:lstStyle/>
        <a:p>
          <a:endParaRPr lang="nl-NL"/>
        </a:p>
      </dgm:t>
    </dgm:pt>
    <dgm:pt modelId="{6686F3AB-DEC4-409C-8EDC-BDD96C65D670}" type="pres">
      <dgm:prSet presAssocID="{3BB964F8-9777-470C-B263-94DCD95A4010}" presName="Name9" presStyleLbl="parChTrans1D2" presStyleIdx="0" presStyleCnt="11"/>
      <dgm:spPr/>
      <dgm:t>
        <a:bodyPr/>
        <a:lstStyle/>
        <a:p>
          <a:endParaRPr lang="nl-NL"/>
        </a:p>
      </dgm:t>
    </dgm:pt>
    <dgm:pt modelId="{E73F021F-B021-46E6-BAD9-7DF335A34D5D}" type="pres">
      <dgm:prSet presAssocID="{3BB964F8-9777-470C-B263-94DCD95A4010}" presName="connTx" presStyleLbl="parChTrans1D2" presStyleIdx="0" presStyleCnt="11"/>
      <dgm:spPr/>
      <dgm:t>
        <a:bodyPr/>
        <a:lstStyle/>
        <a:p>
          <a:endParaRPr lang="nl-NL"/>
        </a:p>
      </dgm:t>
    </dgm:pt>
    <dgm:pt modelId="{F3D79732-BCD3-4ED8-9FDF-61B392DCDEC9}" type="pres">
      <dgm:prSet presAssocID="{6A142F94-F028-4ED6-9070-08FC3F4C03B5}" presName="node" presStyleLbl="node1" presStyleIdx="0" presStyleCnt="11" custScaleX="133824" custScaleY="126497">
        <dgm:presLayoutVars>
          <dgm:bulletEnabled val="1"/>
        </dgm:presLayoutVars>
      </dgm:prSet>
      <dgm:spPr/>
      <dgm:t>
        <a:bodyPr/>
        <a:lstStyle/>
        <a:p>
          <a:endParaRPr lang="nl-NL"/>
        </a:p>
      </dgm:t>
    </dgm:pt>
    <dgm:pt modelId="{62E708BB-5063-47DD-8BDF-3BA49608B2BC}" type="pres">
      <dgm:prSet presAssocID="{BAF5848C-4CD0-4F46-B269-F5743300D3BC}" presName="Name9" presStyleLbl="parChTrans1D2" presStyleIdx="1" presStyleCnt="11"/>
      <dgm:spPr/>
      <dgm:t>
        <a:bodyPr/>
        <a:lstStyle/>
        <a:p>
          <a:endParaRPr lang="nl-NL"/>
        </a:p>
      </dgm:t>
    </dgm:pt>
    <dgm:pt modelId="{40FA0A43-18AA-49E4-A233-9777C70598EE}" type="pres">
      <dgm:prSet presAssocID="{BAF5848C-4CD0-4F46-B269-F5743300D3BC}" presName="connTx" presStyleLbl="parChTrans1D2" presStyleIdx="1" presStyleCnt="11"/>
      <dgm:spPr/>
      <dgm:t>
        <a:bodyPr/>
        <a:lstStyle/>
        <a:p>
          <a:endParaRPr lang="nl-NL"/>
        </a:p>
      </dgm:t>
    </dgm:pt>
    <dgm:pt modelId="{435B8C45-CD86-4394-902D-E90B3866A211}" type="pres">
      <dgm:prSet presAssocID="{7D6E98AD-A4FE-4AFC-872F-23B71E588144}" presName="node" presStyleLbl="node1" presStyleIdx="1" presStyleCnt="11" custScaleX="133824" custScaleY="126497">
        <dgm:presLayoutVars>
          <dgm:bulletEnabled val="1"/>
        </dgm:presLayoutVars>
      </dgm:prSet>
      <dgm:spPr/>
      <dgm:t>
        <a:bodyPr/>
        <a:lstStyle/>
        <a:p>
          <a:endParaRPr lang="nl-NL"/>
        </a:p>
      </dgm:t>
    </dgm:pt>
    <dgm:pt modelId="{E1092403-9384-4D76-ACA1-36B88EC0E560}" type="pres">
      <dgm:prSet presAssocID="{9AB74279-9715-4DAF-B77A-8E2F1FCA8E18}" presName="Name9" presStyleLbl="parChTrans1D2" presStyleIdx="2" presStyleCnt="11"/>
      <dgm:spPr/>
      <dgm:t>
        <a:bodyPr/>
        <a:lstStyle/>
        <a:p>
          <a:endParaRPr lang="nl-NL"/>
        </a:p>
      </dgm:t>
    </dgm:pt>
    <dgm:pt modelId="{4CA22C98-72E1-4EB0-A70F-E7E0E63F62E0}" type="pres">
      <dgm:prSet presAssocID="{9AB74279-9715-4DAF-B77A-8E2F1FCA8E18}" presName="connTx" presStyleLbl="parChTrans1D2" presStyleIdx="2" presStyleCnt="11"/>
      <dgm:spPr/>
      <dgm:t>
        <a:bodyPr/>
        <a:lstStyle/>
        <a:p>
          <a:endParaRPr lang="nl-NL"/>
        </a:p>
      </dgm:t>
    </dgm:pt>
    <dgm:pt modelId="{2D97014E-80CF-405A-9D90-3E1F6E697054}" type="pres">
      <dgm:prSet presAssocID="{09D483BF-2283-4039-9E8C-B3E948BAF4BF}" presName="node" presStyleLbl="node1" presStyleIdx="2" presStyleCnt="11" custScaleX="133824" custScaleY="126497">
        <dgm:presLayoutVars>
          <dgm:bulletEnabled val="1"/>
        </dgm:presLayoutVars>
      </dgm:prSet>
      <dgm:spPr/>
      <dgm:t>
        <a:bodyPr/>
        <a:lstStyle/>
        <a:p>
          <a:endParaRPr lang="nl-NL"/>
        </a:p>
      </dgm:t>
    </dgm:pt>
    <dgm:pt modelId="{E5CE71DC-5A0E-4067-AC58-982A92174FD7}" type="pres">
      <dgm:prSet presAssocID="{67480DC3-1CD5-41D3-9108-643822DB8B8D}" presName="Name9" presStyleLbl="parChTrans1D2" presStyleIdx="3" presStyleCnt="11"/>
      <dgm:spPr/>
      <dgm:t>
        <a:bodyPr/>
        <a:lstStyle/>
        <a:p>
          <a:endParaRPr lang="nl-NL"/>
        </a:p>
      </dgm:t>
    </dgm:pt>
    <dgm:pt modelId="{29310602-5DB7-44D4-A2B6-E63EA51C55D3}" type="pres">
      <dgm:prSet presAssocID="{67480DC3-1CD5-41D3-9108-643822DB8B8D}" presName="connTx" presStyleLbl="parChTrans1D2" presStyleIdx="3" presStyleCnt="11"/>
      <dgm:spPr/>
      <dgm:t>
        <a:bodyPr/>
        <a:lstStyle/>
        <a:p>
          <a:endParaRPr lang="nl-NL"/>
        </a:p>
      </dgm:t>
    </dgm:pt>
    <dgm:pt modelId="{5EF1731D-5BA9-49A9-90E7-5C7A4DD2ACF9}" type="pres">
      <dgm:prSet presAssocID="{DD01867F-F6A2-417B-A3F4-886FBA3BFD50}" presName="node" presStyleLbl="node1" presStyleIdx="3" presStyleCnt="11" custScaleX="133824" custScaleY="126497">
        <dgm:presLayoutVars>
          <dgm:bulletEnabled val="1"/>
        </dgm:presLayoutVars>
      </dgm:prSet>
      <dgm:spPr/>
      <dgm:t>
        <a:bodyPr/>
        <a:lstStyle/>
        <a:p>
          <a:endParaRPr lang="nl-NL"/>
        </a:p>
      </dgm:t>
    </dgm:pt>
    <dgm:pt modelId="{2C5A374D-4B0C-4D45-8C42-EE17C62ED994}" type="pres">
      <dgm:prSet presAssocID="{6B69F947-B4E5-43B5-A961-08CBBEED24CF}" presName="Name9" presStyleLbl="parChTrans1D2" presStyleIdx="4" presStyleCnt="11"/>
      <dgm:spPr/>
      <dgm:t>
        <a:bodyPr/>
        <a:lstStyle/>
        <a:p>
          <a:endParaRPr lang="nl-NL"/>
        </a:p>
      </dgm:t>
    </dgm:pt>
    <dgm:pt modelId="{264FA947-3A9C-4292-B986-DE492E308C16}" type="pres">
      <dgm:prSet presAssocID="{6B69F947-B4E5-43B5-A961-08CBBEED24CF}" presName="connTx" presStyleLbl="parChTrans1D2" presStyleIdx="4" presStyleCnt="11"/>
      <dgm:spPr/>
      <dgm:t>
        <a:bodyPr/>
        <a:lstStyle/>
        <a:p>
          <a:endParaRPr lang="nl-NL"/>
        </a:p>
      </dgm:t>
    </dgm:pt>
    <dgm:pt modelId="{C9ADA11B-0D49-4A53-B312-D2EA16D82312}" type="pres">
      <dgm:prSet presAssocID="{0DE75AF6-C0B7-4D93-AF34-21526CB15B34}" presName="node" presStyleLbl="node1" presStyleIdx="4" presStyleCnt="11" custScaleX="133824" custScaleY="126497">
        <dgm:presLayoutVars>
          <dgm:bulletEnabled val="1"/>
        </dgm:presLayoutVars>
      </dgm:prSet>
      <dgm:spPr/>
      <dgm:t>
        <a:bodyPr/>
        <a:lstStyle/>
        <a:p>
          <a:endParaRPr lang="nl-NL"/>
        </a:p>
      </dgm:t>
    </dgm:pt>
    <dgm:pt modelId="{3319B4E7-D9FB-4A65-B19F-EF7157160FF4}" type="pres">
      <dgm:prSet presAssocID="{930852A1-9308-474C-B8DB-0D4BC5D38703}" presName="Name9" presStyleLbl="parChTrans1D2" presStyleIdx="5" presStyleCnt="11"/>
      <dgm:spPr/>
      <dgm:t>
        <a:bodyPr/>
        <a:lstStyle/>
        <a:p>
          <a:endParaRPr lang="nl-NL"/>
        </a:p>
      </dgm:t>
    </dgm:pt>
    <dgm:pt modelId="{5ECDC215-3A28-483B-8457-F232543EE683}" type="pres">
      <dgm:prSet presAssocID="{930852A1-9308-474C-B8DB-0D4BC5D38703}" presName="connTx" presStyleLbl="parChTrans1D2" presStyleIdx="5" presStyleCnt="11"/>
      <dgm:spPr/>
      <dgm:t>
        <a:bodyPr/>
        <a:lstStyle/>
        <a:p>
          <a:endParaRPr lang="nl-NL"/>
        </a:p>
      </dgm:t>
    </dgm:pt>
    <dgm:pt modelId="{924FF8B4-9783-412C-8A4B-15A86D09665E}" type="pres">
      <dgm:prSet presAssocID="{A87A4275-782E-4D07-86AE-BB100B0CD012}" presName="node" presStyleLbl="node1" presStyleIdx="5" presStyleCnt="11" custScaleX="133824" custScaleY="126497">
        <dgm:presLayoutVars>
          <dgm:bulletEnabled val="1"/>
        </dgm:presLayoutVars>
      </dgm:prSet>
      <dgm:spPr/>
      <dgm:t>
        <a:bodyPr/>
        <a:lstStyle/>
        <a:p>
          <a:endParaRPr lang="nl-NL"/>
        </a:p>
      </dgm:t>
    </dgm:pt>
    <dgm:pt modelId="{B62BC5B3-BD71-4651-B00F-BB1AED9F377A}" type="pres">
      <dgm:prSet presAssocID="{D81B2B7C-4731-4C02-89BA-8C77597805F0}" presName="Name9" presStyleLbl="parChTrans1D2" presStyleIdx="6" presStyleCnt="11"/>
      <dgm:spPr/>
      <dgm:t>
        <a:bodyPr/>
        <a:lstStyle/>
        <a:p>
          <a:endParaRPr lang="nl-NL"/>
        </a:p>
      </dgm:t>
    </dgm:pt>
    <dgm:pt modelId="{85F7880F-28C2-4B8A-B51E-9D9EE13BAB0A}" type="pres">
      <dgm:prSet presAssocID="{D81B2B7C-4731-4C02-89BA-8C77597805F0}" presName="connTx" presStyleLbl="parChTrans1D2" presStyleIdx="6" presStyleCnt="11"/>
      <dgm:spPr/>
      <dgm:t>
        <a:bodyPr/>
        <a:lstStyle/>
        <a:p>
          <a:endParaRPr lang="nl-NL"/>
        </a:p>
      </dgm:t>
    </dgm:pt>
    <dgm:pt modelId="{146473FA-2D2E-4C6A-B5B1-A0A5A7D280BD}" type="pres">
      <dgm:prSet presAssocID="{83B3A4B1-56E0-4031-B81F-600AFC892D8B}" presName="node" presStyleLbl="node1" presStyleIdx="6" presStyleCnt="11" custScaleX="133824" custScaleY="126497">
        <dgm:presLayoutVars>
          <dgm:bulletEnabled val="1"/>
        </dgm:presLayoutVars>
      </dgm:prSet>
      <dgm:spPr/>
      <dgm:t>
        <a:bodyPr/>
        <a:lstStyle/>
        <a:p>
          <a:endParaRPr lang="nl-NL"/>
        </a:p>
      </dgm:t>
    </dgm:pt>
    <dgm:pt modelId="{47E9ECE7-C17A-4CEE-8E9F-1C4AA443DD72}" type="pres">
      <dgm:prSet presAssocID="{73D01E7A-1255-484A-90BA-22646A9BE28A}" presName="Name9" presStyleLbl="parChTrans1D2" presStyleIdx="7" presStyleCnt="11"/>
      <dgm:spPr/>
      <dgm:t>
        <a:bodyPr/>
        <a:lstStyle/>
        <a:p>
          <a:endParaRPr lang="nl-NL"/>
        </a:p>
      </dgm:t>
    </dgm:pt>
    <dgm:pt modelId="{8E88FE77-1F41-4B38-A0DA-949E21A9A04B}" type="pres">
      <dgm:prSet presAssocID="{73D01E7A-1255-484A-90BA-22646A9BE28A}" presName="connTx" presStyleLbl="parChTrans1D2" presStyleIdx="7" presStyleCnt="11"/>
      <dgm:spPr/>
      <dgm:t>
        <a:bodyPr/>
        <a:lstStyle/>
        <a:p>
          <a:endParaRPr lang="nl-NL"/>
        </a:p>
      </dgm:t>
    </dgm:pt>
    <dgm:pt modelId="{32DA81D7-4DFF-4684-9407-90377EECF81B}" type="pres">
      <dgm:prSet presAssocID="{8F446466-DF46-4471-AF10-7D2625AF0DDE}" presName="node" presStyleLbl="node1" presStyleIdx="7" presStyleCnt="11" custScaleX="133824" custScaleY="126497">
        <dgm:presLayoutVars>
          <dgm:bulletEnabled val="1"/>
        </dgm:presLayoutVars>
      </dgm:prSet>
      <dgm:spPr/>
      <dgm:t>
        <a:bodyPr/>
        <a:lstStyle/>
        <a:p>
          <a:endParaRPr lang="nl-NL"/>
        </a:p>
      </dgm:t>
    </dgm:pt>
    <dgm:pt modelId="{16F5E0E5-09EB-4686-A09C-3268CCB250F3}" type="pres">
      <dgm:prSet presAssocID="{E3415CD3-285B-428D-9899-4722CB9EF4D3}" presName="Name9" presStyleLbl="parChTrans1D2" presStyleIdx="8" presStyleCnt="11"/>
      <dgm:spPr/>
      <dgm:t>
        <a:bodyPr/>
        <a:lstStyle/>
        <a:p>
          <a:endParaRPr lang="nl-NL"/>
        </a:p>
      </dgm:t>
    </dgm:pt>
    <dgm:pt modelId="{BB13D211-D394-4685-BFE3-29B5B46CFE83}" type="pres">
      <dgm:prSet presAssocID="{E3415CD3-285B-428D-9899-4722CB9EF4D3}" presName="connTx" presStyleLbl="parChTrans1D2" presStyleIdx="8" presStyleCnt="11"/>
      <dgm:spPr/>
      <dgm:t>
        <a:bodyPr/>
        <a:lstStyle/>
        <a:p>
          <a:endParaRPr lang="nl-NL"/>
        </a:p>
      </dgm:t>
    </dgm:pt>
    <dgm:pt modelId="{47984A12-EDFA-40F0-8368-44FA8A6A8626}" type="pres">
      <dgm:prSet presAssocID="{581BF6F1-50D0-41A5-B821-3ED053E69FCF}" presName="node" presStyleLbl="node1" presStyleIdx="8" presStyleCnt="11" custScaleX="133824" custScaleY="126497">
        <dgm:presLayoutVars>
          <dgm:bulletEnabled val="1"/>
        </dgm:presLayoutVars>
      </dgm:prSet>
      <dgm:spPr/>
      <dgm:t>
        <a:bodyPr/>
        <a:lstStyle/>
        <a:p>
          <a:endParaRPr lang="nl-NL"/>
        </a:p>
      </dgm:t>
    </dgm:pt>
    <dgm:pt modelId="{44318A9B-A1A0-4903-8E84-4E87D089EABC}" type="pres">
      <dgm:prSet presAssocID="{064FF5B5-9C81-4749-B472-30DD22A84FF0}" presName="Name9" presStyleLbl="parChTrans1D2" presStyleIdx="9" presStyleCnt="11"/>
      <dgm:spPr/>
      <dgm:t>
        <a:bodyPr/>
        <a:lstStyle/>
        <a:p>
          <a:endParaRPr lang="nl-NL"/>
        </a:p>
      </dgm:t>
    </dgm:pt>
    <dgm:pt modelId="{29BFC4CA-8FFD-4AD8-8424-11C1F536873D}" type="pres">
      <dgm:prSet presAssocID="{064FF5B5-9C81-4749-B472-30DD22A84FF0}" presName="connTx" presStyleLbl="parChTrans1D2" presStyleIdx="9" presStyleCnt="11"/>
      <dgm:spPr/>
      <dgm:t>
        <a:bodyPr/>
        <a:lstStyle/>
        <a:p>
          <a:endParaRPr lang="nl-NL"/>
        </a:p>
      </dgm:t>
    </dgm:pt>
    <dgm:pt modelId="{9481BB9F-9BD1-48A5-85AB-348C84B19E87}" type="pres">
      <dgm:prSet presAssocID="{D68E7D68-EBC2-44C5-8232-A89390C12B27}" presName="node" presStyleLbl="node1" presStyleIdx="9" presStyleCnt="11" custScaleX="133824" custScaleY="126497">
        <dgm:presLayoutVars>
          <dgm:bulletEnabled val="1"/>
        </dgm:presLayoutVars>
      </dgm:prSet>
      <dgm:spPr/>
      <dgm:t>
        <a:bodyPr/>
        <a:lstStyle/>
        <a:p>
          <a:endParaRPr lang="nl-NL"/>
        </a:p>
      </dgm:t>
    </dgm:pt>
    <dgm:pt modelId="{4FD5E71E-18D9-408A-88C2-D60E4BD39A8F}" type="pres">
      <dgm:prSet presAssocID="{639D3596-13FF-4A0D-8ABD-08C4A08A50E7}" presName="Name9" presStyleLbl="parChTrans1D2" presStyleIdx="10" presStyleCnt="11"/>
      <dgm:spPr/>
      <dgm:t>
        <a:bodyPr/>
        <a:lstStyle/>
        <a:p>
          <a:endParaRPr lang="nl-NL"/>
        </a:p>
      </dgm:t>
    </dgm:pt>
    <dgm:pt modelId="{0FB51597-19C4-4E40-A8FE-D0FD56312834}" type="pres">
      <dgm:prSet presAssocID="{639D3596-13FF-4A0D-8ABD-08C4A08A50E7}" presName="connTx" presStyleLbl="parChTrans1D2" presStyleIdx="10" presStyleCnt="11"/>
      <dgm:spPr/>
      <dgm:t>
        <a:bodyPr/>
        <a:lstStyle/>
        <a:p>
          <a:endParaRPr lang="nl-NL"/>
        </a:p>
      </dgm:t>
    </dgm:pt>
    <dgm:pt modelId="{71284EF7-7270-40B2-A20A-D12CD4E2C3E9}" type="pres">
      <dgm:prSet presAssocID="{88CF4FB8-6BE4-4B23-8EB6-AAC169687C3B}" presName="node" presStyleLbl="node1" presStyleIdx="10" presStyleCnt="11" custScaleX="133824" custScaleY="126497">
        <dgm:presLayoutVars>
          <dgm:bulletEnabled val="1"/>
        </dgm:presLayoutVars>
      </dgm:prSet>
      <dgm:spPr/>
      <dgm:t>
        <a:bodyPr/>
        <a:lstStyle/>
        <a:p>
          <a:endParaRPr lang="nl-NL"/>
        </a:p>
      </dgm:t>
    </dgm:pt>
  </dgm:ptLst>
  <dgm:cxnLst>
    <dgm:cxn modelId="{788FA6A1-9E11-4BDB-BC69-E5478C079FDC}" srcId="{D94F52A6-9211-466F-8BE4-6A04189DDB37}" destId="{09D483BF-2283-4039-9E8C-B3E948BAF4BF}" srcOrd="2" destOrd="0" parTransId="{9AB74279-9715-4DAF-B77A-8E2F1FCA8E18}" sibTransId="{A086EE6E-F24E-4CC3-987F-85DB6FC6D517}"/>
    <dgm:cxn modelId="{1D1A66BA-D72C-499B-9E48-FC69C00A626D}" srcId="{D94F52A6-9211-466F-8BE4-6A04189DDB37}" destId="{6A142F94-F028-4ED6-9070-08FC3F4C03B5}" srcOrd="0" destOrd="0" parTransId="{3BB964F8-9777-470C-B263-94DCD95A4010}" sibTransId="{9F12C27C-1D82-4FD5-8513-8146D4658669}"/>
    <dgm:cxn modelId="{B36CBCE5-F64D-4284-BC32-57C287B2F4C7}" type="presOf" srcId="{3BB964F8-9777-470C-B263-94DCD95A4010}" destId="{6686F3AB-DEC4-409C-8EDC-BDD96C65D670}" srcOrd="0" destOrd="0" presId="urn:microsoft.com/office/officeart/2005/8/layout/radial1"/>
    <dgm:cxn modelId="{65168397-0B7B-461B-85DB-0AD8C60578B2}" type="presOf" srcId="{BAF5848C-4CD0-4F46-B269-F5743300D3BC}" destId="{62E708BB-5063-47DD-8BDF-3BA49608B2BC}" srcOrd="0" destOrd="0" presId="urn:microsoft.com/office/officeart/2005/8/layout/radial1"/>
    <dgm:cxn modelId="{5DF9CCAF-F430-4AE0-A5DF-3290D4DDF2A6}" type="presOf" srcId="{83B3A4B1-56E0-4031-B81F-600AFC892D8B}" destId="{146473FA-2D2E-4C6A-B5B1-A0A5A7D280BD}" srcOrd="0" destOrd="0" presId="urn:microsoft.com/office/officeart/2005/8/layout/radial1"/>
    <dgm:cxn modelId="{A54BC239-8600-4884-A545-A9482721FB9E}" srcId="{E7ABE567-8F88-4691-B73C-5145AA1A5D74}" destId="{D94F52A6-9211-466F-8BE4-6A04189DDB37}" srcOrd="0" destOrd="0" parTransId="{FAD13520-69EA-41F0-9801-722279E525B7}" sibTransId="{1213FF7A-F6D9-41CB-89AE-B25629992AAB}"/>
    <dgm:cxn modelId="{2CD76387-4DD7-490A-8BF9-B773E53223AB}" type="presOf" srcId="{A87A4275-782E-4D07-86AE-BB100B0CD012}" destId="{924FF8B4-9783-412C-8A4B-15A86D09665E}" srcOrd="0" destOrd="0" presId="urn:microsoft.com/office/officeart/2005/8/layout/radial1"/>
    <dgm:cxn modelId="{252847ED-E241-494E-A68A-6746B98BA0D4}" type="presOf" srcId="{3BB964F8-9777-470C-B263-94DCD95A4010}" destId="{E73F021F-B021-46E6-BAD9-7DF335A34D5D}" srcOrd="1" destOrd="0" presId="urn:microsoft.com/office/officeart/2005/8/layout/radial1"/>
    <dgm:cxn modelId="{3D3BC9CB-1268-48D1-8448-CFC026C2CF3E}" type="presOf" srcId="{67480DC3-1CD5-41D3-9108-643822DB8B8D}" destId="{E5CE71DC-5A0E-4067-AC58-982A92174FD7}" srcOrd="0" destOrd="0" presId="urn:microsoft.com/office/officeart/2005/8/layout/radial1"/>
    <dgm:cxn modelId="{891ECDA2-DB84-4E23-BC53-412F06B64053}" type="presOf" srcId="{639D3596-13FF-4A0D-8ABD-08C4A08A50E7}" destId="{4FD5E71E-18D9-408A-88C2-D60E4BD39A8F}" srcOrd="0" destOrd="0" presId="urn:microsoft.com/office/officeart/2005/8/layout/radial1"/>
    <dgm:cxn modelId="{0E5B2543-160F-4C58-8D11-FEB8BB4661C5}" type="presOf" srcId="{930852A1-9308-474C-B8DB-0D4BC5D38703}" destId="{3319B4E7-D9FB-4A65-B19F-EF7157160FF4}" srcOrd="0" destOrd="0" presId="urn:microsoft.com/office/officeart/2005/8/layout/radial1"/>
    <dgm:cxn modelId="{35AAB7EC-5902-43AA-B22C-BE191344A810}" type="presOf" srcId="{6B69F947-B4E5-43B5-A961-08CBBEED24CF}" destId="{264FA947-3A9C-4292-B986-DE492E308C16}" srcOrd="1" destOrd="0" presId="urn:microsoft.com/office/officeart/2005/8/layout/radial1"/>
    <dgm:cxn modelId="{6FE5809C-8B1B-4022-A7DA-D8CD5758511E}" srcId="{D94F52A6-9211-466F-8BE4-6A04189DDB37}" destId="{88CF4FB8-6BE4-4B23-8EB6-AAC169687C3B}" srcOrd="10" destOrd="0" parTransId="{639D3596-13FF-4A0D-8ABD-08C4A08A50E7}" sibTransId="{316E9B8C-573C-4F66-B987-AD1F51DA27CC}"/>
    <dgm:cxn modelId="{AAB288EF-8E1B-40B3-9D06-995CFFF77F10}" type="presOf" srcId="{7D6E98AD-A4FE-4AFC-872F-23B71E588144}" destId="{435B8C45-CD86-4394-902D-E90B3866A211}" srcOrd="0" destOrd="0" presId="urn:microsoft.com/office/officeart/2005/8/layout/radial1"/>
    <dgm:cxn modelId="{7762C4F9-9762-437B-B161-979573BAFB37}" type="presOf" srcId="{73D01E7A-1255-484A-90BA-22646A9BE28A}" destId="{47E9ECE7-C17A-4CEE-8E9F-1C4AA443DD72}" srcOrd="0" destOrd="0" presId="urn:microsoft.com/office/officeart/2005/8/layout/radial1"/>
    <dgm:cxn modelId="{7A109F96-0A3F-495C-8C6F-574E2D939005}" type="presOf" srcId="{930852A1-9308-474C-B8DB-0D4BC5D38703}" destId="{5ECDC215-3A28-483B-8457-F232543EE683}" srcOrd="1" destOrd="0" presId="urn:microsoft.com/office/officeart/2005/8/layout/radial1"/>
    <dgm:cxn modelId="{6A920AA9-7047-4EDE-A61E-CF3D7DEAC518}" type="presOf" srcId="{73D01E7A-1255-484A-90BA-22646A9BE28A}" destId="{8E88FE77-1F41-4B38-A0DA-949E21A9A04B}" srcOrd="1" destOrd="0" presId="urn:microsoft.com/office/officeart/2005/8/layout/radial1"/>
    <dgm:cxn modelId="{D5C3418F-C3F6-4B4D-AB93-016CFA09F3B1}" type="presOf" srcId="{064FF5B5-9C81-4749-B472-30DD22A84FF0}" destId="{29BFC4CA-8FFD-4AD8-8424-11C1F536873D}" srcOrd="1" destOrd="0" presId="urn:microsoft.com/office/officeart/2005/8/layout/radial1"/>
    <dgm:cxn modelId="{6CECF7DB-EE8B-4238-8379-9D7CB56C53AB}" type="presOf" srcId="{581BF6F1-50D0-41A5-B821-3ED053E69FCF}" destId="{47984A12-EDFA-40F0-8368-44FA8A6A8626}" srcOrd="0" destOrd="0" presId="urn:microsoft.com/office/officeart/2005/8/layout/radial1"/>
    <dgm:cxn modelId="{0F210ED2-1C10-46AF-AB96-294AB5E37298}" type="presOf" srcId="{67480DC3-1CD5-41D3-9108-643822DB8B8D}" destId="{29310602-5DB7-44D4-A2B6-E63EA51C55D3}" srcOrd="1" destOrd="0" presId="urn:microsoft.com/office/officeart/2005/8/layout/radial1"/>
    <dgm:cxn modelId="{4CD08C2B-BC19-4DE7-BFD0-5FDA17C707B9}" srcId="{D94F52A6-9211-466F-8BE4-6A04189DDB37}" destId="{83B3A4B1-56E0-4031-B81F-600AFC892D8B}" srcOrd="6" destOrd="0" parTransId="{D81B2B7C-4731-4C02-89BA-8C77597805F0}" sibTransId="{5DAC0E39-75FC-4131-93BD-44DD53792405}"/>
    <dgm:cxn modelId="{58897B0E-789F-461A-9543-E72552952627}" srcId="{D94F52A6-9211-466F-8BE4-6A04189DDB37}" destId="{581BF6F1-50D0-41A5-B821-3ED053E69FCF}" srcOrd="8" destOrd="0" parTransId="{E3415CD3-285B-428D-9899-4722CB9EF4D3}" sibTransId="{8690EDF7-7301-4ED7-8E1D-F28FA73A4E18}"/>
    <dgm:cxn modelId="{F69E073C-8837-4F9A-A347-D2BC14D83F4A}" type="presOf" srcId="{DD01867F-F6A2-417B-A3F4-886FBA3BFD50}" destId="{5EF1731D-5BA9-49A9-90E7-5C7A4DD2ACF9}" srcOrd="0" destOrd="0" presId="urn:microsoft.com/office/officeart/2005/8/layout/radial1"/>
    <dgm:cxn modelId="{8B2A6C6F-C470-44BD-8B8D-AA2DCE9BE2CA}" srcId="{D94F52A6-9211-466F-8BE4-6A04189DDB37}" destId="{7D6E98AD-A4FE-4AFC-872F-23B71E588144}" srcOrd="1" destOrd="0" parTransId="{BAF5848C-4CD0-4F46-B269-F5743300D3BC}" sibTransId="{CDD78EAB-C386-4BA2-8EBB-680ABBCCF98C}"/>
    <dgm:cxn modelId="{BF5A46E3-7669-44B3-B6BE-D6C84DB797F6}" type="presOf" srcId="{D68E7D68-EBC2-44C5-8232-A89390C12B27}" destId="{9481BB9F-9BD1-48A5-85AB-348C84B19E87}" srcOrd="0" destOrd="0" presId="urn:microsoft.com/office/officeart/2005/8/layout/radial1"/>
    <dgm:cxn modelId="{F5916A54-01B8-41B3-80C5-6FE6F06D1534}" srcId="{D94F52A6-9211-466F-8BE4-6A04189DDB37}" destId="{8F446466-DF46-4471-AF10-7D2625AF0DDE}" srcOrd="7" destOrd="0" parTransId="{73D01E7A-1255-484A-90BA-22646A9BE28A}" sibTransId="{687CE9A2-6F02-49F0-B645-D48BCD9B7904}"/>
    <dgm:cxn modelId="{20EAB870-C4EE-4B25-B0B8-FA8FB07F1486}" srcId="{D94F52A6-9211-466F-8BE4-6A04189DDB37}" destId="{DD01867F-F6A2-417B-A3F4-886FBA3BFD50}" srcOrd="3" destOrd="0" parTransId="{67480DC3-1CD5-41D3-9108-643822DB8B8D}" sibTransId="{20980B97-AE44-4A22-B927-70BA264398F1}"/>
    <dgm:cxn modelId="{1D427B09-7B93-4FAF-88F9-56DE2E62E03A}" type="presOf" srcId="{88CF4FB8-6BE4-4B23-8EB6-AAC169687C3B}" destId="{71284EF7-7270-40B2-A20A-D12CD4E2C3E9}" srcOrd="0" destOrd="0" presId="urn:microsoft.com/office/officeart/2005/8/layout/radial1"/>
    <dgm:cxn modelId="{E05BAF8F-F199-41DA-AA42-D90521C2BA46}" srcId="{D94F52A6-9211-466F-8BE4-6A04189DDB37}" destId="{0DE75AF6-C0B7-4D93-AF34-21526CB15B34}" srcOrd="4" destOrd="0" parTransId="{6B69F947-B4E5-43B5-A961-08CBBEED24CF}" sibTransId="{69BEC72F-C066-4FD5-B166-2F9471A0F1A8}"/>
    <dgm:cxn modelId="{253FE83F-DCEF-4168-ADC9-531FE695AA6A}" type="presOf" srcId="{09D483BF-2283-4039-9E8C-B3E948BAF4BF}" destId="{2D97014E-80CF-405A-9D90-3E1F6E697054}" srcOrd="0" destOrd="0" presId="urn:microsoft.com/office/officeart/2005/8/layout/radial1"/>
    <dgm:cxn modelId="{35B3D8D7-2B0B-43B6-B489-E92E265EAF61}" type="presOf" srcId="{D94F52A6-9211-466F-8BE4-6A04189DDB37}" destId="{BD1834C8-1BD4-43E5-82FF-BF2118507D3F}" srcOrd="0" destOrd="0" presId="urn:microsoft.com/office/officeart/2005/8/layout/radial1"/>
    <dgm:cxn modelId="{9BC60CE8-0143-4DFF-A846-2819DB494EBB}" type="presOf" srcId="{0DE75AF6-C0B7-4D93-AF34-21526CB15B34}" destId="{C9ADA11B-0D49-4A53-B312-D2EA16D82312}" srcOrd="0" destOrd="0" presId="urn:microsoft.com/office/officeart/2005/8/layout/radial1"/>
    <dgm:cxn modelId="{A5202121-23C6-4867-9E83-6B16038FE24D}" type="presOf" srcId="{9AB74279-9715-4DAF-B77A-8E2F1FCA8E18}" destId="{4CA22C98-72E1-4EB0-A70F-E7E0E63F62E0}" srcOrd="1" destOrd="0" presId="urn:microsoft.com/office/officeart/2005/8/layout/radial1"/>
    <dgm:cxn modelId="{BC6FF7C1-1F7D-4A1B-B875-3C8C7E74993D}" type="presOf" srcId="{D81B2B7C-4731-4C02-89BA-8C77597805F0}" destId="{B62BC5B3-BD71-4651-B00F-BB1AED9F377A}" srcOrd="0" destOrd="0" presId="urn:microsoft.com/office/officeart/2005/8/layout/radial1"/>
    <dgm:cxn modelId="{1A19A44D-A7A5-4D80-87CB-E330FEE2629E}" type="presOf" srcId="{8F446466-DF46-4471-AF10-7D2625AF0DDE}" destId="{32DA81D7-4DFF-4684-9407-90377EECF81B}" srcOrd="0" destOrd="0" presId="urn:microsoft.com/office/officeart/2005/8/layout/radial1"/>
    <dgm:cxn modelId="{EFF36679-1EBB-49E5-87EA-FB58585CD738}" srcId="{D94F52A6-9211-466F-8BE4-6A04189DDB37}" destId="{A87A4275-782E-4D07-86AE-BB100B0CD012}" srcOrd="5" destOrd="0" parTransId="{930852A1-9308-474C-B8DB-0D4BC5D38703}" sibTransId="{EC0C12CC-D67D-46D4-93B8-2FC1693B05CA}"/>
    <dgm:cxn modelId="{809D472B-10F9-4A25-B4A9-AE61A181DE38}" type="presOf" srcId="{E3415CD3-285B-428D-9899-4722CB9EF4D3}" destId="{BB13D211-D394-4685-BFE3-29B5B46CFE83}" srcOrd="1" destOrd="0" presId="urn:microsoft.com/office/officeart/2005/8/layout/radial1"/>
    <dgm:cxn modelId="{CC114003-B748-4EA0-8631-B8C56E8B91F7}" type="presOf" srcId="{D81B2B7C-4731-4C02-89BA-8C77597805F0}" destId="{85F7880F-28C2-4B8A-B51E-9D9EE13BAB0A}" srcOrd="1" destOrd="0" presId="urn:microsoft.com/office/officeart/2005/8/layout/radial1"/>
    <dgm:cxn modelId="{87FBB3AC-D34A-47D2-AF0D-CC1B1D7AD225}" type="presOf" srcId="{BAF5848C-4CD0-4F46-B269-F5743300D3BC}" destId="{40FA0A43-18AA-49E4-A233-9777C70598EE}" srcOrd="1" destOrd="0" presId="urn:microsoft.com/office/officeart/2005/8/layout/radial1"/>
    <dgm:cxn modelId="{0EB48F08-18C9-4228-8D3C-3EDC64BF9604}" type="presOf" srcId="{E3415CD3-285B-428D-9899-4722CB9EF4D3}" destId="{16F5E0E5-09EB-4686-A09C-3268CCB250F3}" srcOrd="0" destOrd="0" presId="urn:microsoft.com/office/officeart/2005/8/layout/radial1"/>
    <dgm:cxn modelId="{2076A431-A029-4350-A24E-C5147AAEEE09}" type="presOf" srcId="{639D3596-13FF-4A0D-8ABD-08C4A08A50E7}" destId="{0FB51597-19C4-4E40-A8FE-D0FD56312834}" srcOrd="1" destOrd="0" presId="urn:microsoft.com/office/officeart/2005/8/layout/radial1"/>
    <dgm:cxn modelId="{D6D7B710-14A6-4056-AEB1-E012D5869C47}" srcId="{D94F52A6-9211-466F-8BE4-6A04189DDB37}" destId="{D68E7D68-EBC2-44C5-8232-A89390C12B27}" srcOrd="9" destOrd="0" parTransId="{064FF5B5-9C81-4749-B472-30DD22A84FF0}" sibTransId="{42F9DF52-A9E2-4DBC-AC40-DE76CAE86339}"/>
    <dgm:cxn modelId="{379CBFEF-BF46-4DF2-9A79-FAFFE095ECFB}" type="presOf" srcId="{E7ABE567-8F88-4691-B73C-5145AA1A5D74}" destId="{7771DCE5-2602-4339-A904-0B9F117053F8}" srcOrd="0" destOrd="0" presId="urn:microsoft.com/office/officeart/2005/8/layout/radial1"/>
    <dgm:cxn modelId="{743BE44E-BFB9-42B0-9F23-35832530F0EF}" type="presOf" srcId="{6B69F947-B4E5-43B5-A961-08CBBEED24CF}" destId="{2C5A374D-4B0C-4D45-8C42-EE17C62ED994}" srcOrd="0" destOrd="0" presId="urn:microsoft.com/office/officeart/2005/8/layout/radial1"/>
    <dgm:cxn modelId="{75616792-1938-4922-B9E1-961869A0C370}" type="presOf" srcId="{9AB74279-9715-4DAF-B77A-8E2F1FCA8E18}" destId="{E1092403-9384-4D76-ACA1-36B88EC0E560}" srcOrd="0" destOrd="0" presId="urn:microsoft.com/office/officeart/2005/8/layout/radial1"/>
    <dgm:cxn modelId="{05014B9F-F24C-4147-BDB2-0F2C1E639893}" type="presOf" srcId="{6A142F94-F028-4ED6-9070-08FC3F4C03B5}" destId="{F3D79732-BCD3-4ED8-9FDF-61B392DCDEC9}" srcOrd="0" destOrd="0" presId="urn:microsoft.com/office/officeart/2005/8/layout/radial1"/>
    <dgm:cxn modelId="{CE5B2ACD-7B6C-49B8-A6A9-1BFFD26F0560}" type="presOf" srcId="{064FF5B5-9C81-4749-B472-30DD22A84FF0}" destId="{44318A9B-A1A0-4903-8E84-4E87D089EABC}" srcOrd="0" destOrd="0" presId="urn:microsoft.com/office/officeart/2005/8/layout/radial1"/>
    <dgm:cxn modelId="{106E8600-65A7-4EC1-903A-663E749249A0}" type="presParOf" srcId="{7771DCE5-2602-4339-A904-0B9F117053F8}" destId="{BD1834C8-1BD4-43E5-82FF-BF2118507D3F}" srcOrd="0" destOrd="0" presId="urn:microsoft.com/office/officeart/2005/8/layout/radial1"/>
    <dgm:cxn modelId="{CD6597A6-A37D-4FB5-BF83-D05FAFF97CA6}" type="presParOf" srcId="{7771DCE5-2602-4339-A904-0B9F117053F8}" destId="{6686F3AB-DEC4-409C-8EDC-BDD96C65D670}" srcOrd="1" destOrd="0" presId="urn:microsoft.com/office/officeart/2005/8/layout/radial1"/>
    <dgm:cxn modelId="{25B8F73A-1859-4DCA-A35B-6F1EB660AA96}" type="presParOf" srcId="{6686F3AB-DEC4-409C-8EDC-BDD96C65D670}" destId="{E73F021F-B021-46E6-BAD9-7DF335A34D5D}" srcOrd="0" destOrd="0" presId="urn:microsoft.com/office/officeart/2005/8/layout/radial1"/>
    <dgm:cxn modelId="{FE9AD36E-26E3-4EE2-A1AD-D2DE257223FD}" type="presParOf" srcId="{7771DCE5-2602-4339-A904-0B9F117053F8}" destId="{F3D79732-BCD3-4ED8-9FDF-61B392DCDEC9}" srcOrd="2" destOrd="0" presId="urn:microsoft.com/office/officeart/2005/8/layout/radial1"/>
    <dgm:cxn modelId="{06C19EE6-C1CA-4A4A-9DE2-B3CBD944BC43}" type="presParOf" srcId="{7771DCE5-2602-4339-A904-0B9F117053F8}" destId="{62E708BB-5063-47DD-8BDF-3BA49608B2BC}" srcOrd="3" destOrd="0" presId="urn:microsoft.com/office/officeart/2005/8/layout/radial1"/>
    <dgm:cxn modelId="{421819B2-343E-4FCD-ABBC-09DA1C21C684}" type="presParOf" srcId="{62E708BB-5063-47DD-8BDF-3BA49608B2BC}" destId="{40FA0A43-18AA-49E4-A233-9777C70598EE}" srcOrd="0" destOrd="0" presId="urn:microsoft.com/office/officeart/2005/8/layout/radial1"/>
    <dgm:cxn modelId="{10D17AB0-08D7-4C62-B252-03694052CC80}" type="presParOf" srcId="{7771DCE5-2602-4339-A904-0B9F117053F8}" destId="{435B8C45-CD86-4394-902D-E90B3866A211}" srcOrd="4" destOrd="0" presId="urn:microsoft.com/office/officeart/2005/8/layout/radial1"/>
    <dgm:cxn modelId="{A93A8240-DF97-4108-85B2-63DDA49CDB76}" type="presParOf" srcId="{7771DCE5-2602-4339-A904-0B9F117053F8}" destId="{E1092403-9384-4D76-ACA1-36B88EC0E560}" srcOrd="5" destOrd="0" presId="urn:microsoft.com/office/officeart/2005/8/layout/radial1"/>
    <dgm:cxn modelId="{7B5FCE57-2169-4DB7-A1C4-F7DC58882E0E}" type="presParOf" srcId="{E1092403-9384-4D76-ACA1-36B88EC0E560}" destId="{4CA22C98-72E1-4EB0-A70F-E7E0E63F62E0}" srcOrd="0" destOrd="0" presId="urn:microsoft.com/office/officeart/2005/8/layout/radial1"/>
    <dgm:cxn modelId="{8C7DA352-B0D0-4687-9CE5-02035D9BB96C}" type="presParOf" srcId="{7771DCE5-2602-4339-A904-0B9F117053F8}" destId="{2D97014E-80CF-405A-9D90-3E1F6E697054}" srcOrd="6" destOrd="0" presId="urn:microsoft.com/office/officeart/2005/8/layout/radial1"/>
    <dgm:cxn modelId="{3914A245-07A7-4B17-AEC8-F1B151FB4DA2}" type="presParOf" srcId="{7771DCE5-2602-4339-A904-0B9F117053F8}" destId="{E5CE71DC-5A0E-4067-AC58-982A92174FD7}" srcOrd="7" destOrd="0" presId="urn:microsoft.com/office/officeart/2005/8/layout/radial1"/>
    <dgm:cxn modelId="{2F934E93-A3DB-466B-8F8B-5F21B9EEF496}" type="presParOf" srcId="{E5CE71DC-5A0E-4067-AC58-982A92174FD7}" destId="{29310602-5DB7-44D4-A2B6-E63EA51C55D3}" srcOrd="0" destOrd="0" presId="urn:microsoft.com/office/officeart/2005/8/layout/radial1"/>
    <dgm:cxn modelId="{53A1F4D7-74BB-4CB9-8E9D-3031E408F97C}" type="presParOf" srcId="{7771DCE5-2602-4339-A904-0B9F117053F8}" destId="{5EF1731D-5BA9-49A9-90E7-5C7A4DD2ACF9}" srcOrd="8" destOrd="0" presId="urn:microsoft.com/office/officeart/2005/8/layout/radial1"/>
    <dgm:cxn modelId="{E051C1F7-1C48-4AEB-9C98-0520ADB17BD4}" type="presParOf" srcId="{7771DCE5-2602-4339-A904-0B9F117053F8}" destId="{2C5A374D-4B0C-4D45-8C42-EE17C62ED994}" srcOrd="9" destOrd="0" presId="urn:microsoft.com/office/officeart/2005/8/layout/radial1"/>
    <dgm:cxn modelId="{10D54613-A790-48BD-AF92-44CB26C62A43}" type="presParOf" srcId="{2C5A374D-4B0C-4D45-8C42-EE17C62ED994}" destId="{264FA947-3A9C-4292-B986-DE492E308C16}" srcOrd="0" destOrd="0" presId="urn:microsoft.com/office/officeart/2005/8/layout/radial1"/>
    <dgm:cxn modelId="{BFBCE606-2E67-4ED0-81FA-D0177DD03731}" type="presParOf" srcId="{7771DCE5-2602-4339-A904-0B9F117053F8}" destId="{C9ADA11B-0D49-4A53-B312-D2EA16D82312}" srcOrd="10" destOrd="0" presId="urn:microsoft.com/office/officeart/2005/8/layout/radial1"/>
    <dgm:cxn modelId="{91209CCF-0094-46C3-A075-DD79ABF0F441}" type="presParOf" srcId="{7771DCE5-2602-4339-A904-0B9F117053F8}" destId="{3319B4E7-D9FB-4A65-B19F-EF7157160FF4}" srcOrd="11" destOrd="0" presId="urn:microsoft.com/office/officeart/2005/8/layout/radial1"/>
    <dgm:cxn modelId="{763799E2-07AA-4B63-A7AF-F34EEA046B3F}" type="presParOf" srcId="{3319B4E7-D9FB-4A65-B19F-EF7157160FF4}" destId="{5ECDC215-3A28-483B-8457-F232543EE683}" srcOrd="0" destOrd="0" presId="urn:microsoft.com/office/officeart/2005/8/layout/radial1"/>
    <dgm:cxn modelId="{2A0B18FF-CDA3-4F31-91C6-2799116490C9}" type="presParOf" srcId="{7771DCE5-2602-4339-A904-0B9F117053F8}" destId="{924FF8B4-9783-412C-8A4B-15A86D09665E}" srcOrd="12" destOrd="0" presId="urn:microsoft.com/office/officeart/2005/8/layout/radial1"/>
    <dgm:cxn modelId="{1D3B2E30-F5E9-4B9E-8493-3C2731B79C9D}" type="presParOf" srcId="{7771DCE5-2602-4339-A904-0B9F117053F8}" destId="{B62BC5B3-BD71-4651-B00F-BB1AED9F377A}" srcOrd="13" destOrd="0" presId="urn:microsoft.com/office/officeart/2005/8/layout/radial1"/>
    <dgm:cxn modelId="{FFE3CBA4-05AC-438E-8DD5-1B0565A9A49D}" type="presParOf" srcId="{B62BC5B3-BD71-4651-B00F-BB1AED9F377A}" destId="{85F7880F-28C2-4B8A-B51E-9D9EE13BAB0A}" srcOrd="0" destOrd="0" presId="urn:microsoft.com/office/officeart/2005/8/layout/radial1"/>
    <dgm:cxn modelId="{B073BA60-2ACC-422F-B200-B01123EBE32B}" type="presParOf" srcId="{7771DCE5-2602-4339-A904-0B9F117053F8}" destId="{146473FA-2D2E-4C6A-B5B1-A0A5A7D280BD}" srcOrd="14" destOrd="0" presId="urn:microsoft.com/office/officeart/2005/8/layout/radial1"/>
    <dgm:cxn modelId="{BDB7FB46-C515-49CF-9BD9-B0C7608F3220}" type="presParOf" srcId="{7771DCE5-2602-4339-A904-0B9F117053F8}" destId="{47E9ECE7-C17A-4CEE-8E9F-1C4AA443DD72}" srcOrd="15" destOrd="0" presId="urn:microsoft.com/office/officeart/2005/8/layout/radial1"/>
    <dgm:cxn modelId="{293D6807-BE75-4428-A371-8E3057DCB561}" type="presParOf" srcId="{47E9ECE7-C17A-4CEE-8E9F-1C4AA443DD72}" destId="{8E88FE77-1F41-4B38-A0DA-949E21A9A04B}" srcOrd="0" destOrd="0" presId="urn:microsoft.com/office/officeart/2005/8/layout/radial1"/>
    <dgm:cxn modelId="{C0163AC8-9DB5-4457-A6A7-BD1922ADAD57}" type="presParOf" srcId="{7771DCE5-2602-4339-A904-0B9F117053F8}" destId="{32DA81D7-4DFF-4684-9407-90377EECF81B}" srcOrd="16" destOrd="0" presId="urn:microsoft.com/office/officeart/2005/8/layout/radial1"/>
    <dgm:cxn modelId="{05B46365-42A6-4C43-A716-8E9DF5571D81}" type="presParOf" srcId="{7771DCE5-2602-4339-A904-0B9F117053F8}" destId="{16F5E0E5-09EB-4686-A09C-3268CCB250F3}" srcOrd="17" destOrd="0" presId="urn:microsoft.com/office/officeart/2005/8/layout/radial1"/>
    <dgm:cxn modelId="{5A619B2F-E26F-48C0-8096-A8877F3669DE}" type="presParOf" srcId="{16F5E0E5-09EB-4686-A09C-3268CCB250F3}" destId="{BB13D211-D394-4685-BFE3-29B5B46CFE83}" srcOrd="0" destOrd="0" presId="urn:microsoft.com/office/officeart/2005/8/layout/radial1"/>
    <dgm:cxn modelId="{406880D6-73D5-4CD6-8A4C-3F638E265C2A}" type="presParOf" srcId="{7771DCE5-2602-4339-A904-0B9F117053F8}" destId="{47984A12-EDFA-40F0-8368-44FA8A6A8626}" srcOrd="18" destOrd="0" presId="urn:microsoft.com/office/officeart/2005/8/layout/radial1"/>
    <dgm:cxn modelId="{38A9C3FD-6509-4F16-AC46-3A9564B6229B}" type="presParOf" srcId="{7771DCE5-2602-4339-A904-0B9F117053F8}" destId="{44318A9B-A1A0-4903-8E84-4E87D089EABC}" srcOrd="19" destOrd="0" presId="urn:microsoft.com/office/officeart/2005/8/layout/radial1"/>
    <dgm:cxn modelId="{4318A1FD-F752-4FB2-B63F-4F0B546F20FF}" type="presParOf" srcId="{44318A9B-A1A0-4903-8E84-4E87D089EABC}" destId="{29BFC4CA-8FFD-4AD8-8424-11C1F536873D}" srcOrd="0" destOrd="0" presId="urn:microsoft.com/office/officeart/2005/8/layout/radial1"/>
    <dgm:cxn modelId="{81991AD5-EAE7-463C-94FB-993429272F5E}" type="presParOf" srcId="{7771DCE5-2602-4339-A904-0B9F117053F8}" destId="{9481BB9F-9BD1-48A5-85AB-348C84B19E87}" srcOrd="20" destOrd="0" presId="urn:microsoft.com/office/officeart/2005/8/layout/radial1"/>
    <dgm:cxn modelId="{4FCE3990-50A3-437F-B412-D880A06C1722}" type="presParOf" srcId="{7771DCE5-2602-4339-A904-0B9F117053F8}" destId="{4FD5E71E-18D9-408A-88C2-D60E4BD39A8F}" srcOrd="21" destOrd="0" presId="urn:microsoft.com/office/officeart/2005/8/layout/radial1"/>
    <dgm:cxn modelId="{B73DDEA4-02E8-4A41-BE4C-A6B750187321}" type="presParOf" srcId="{4FD5E71E-18D9-408A-88C2-D60E4BD39A8F}" destId="{0FB51597-19C4-4E40-A8FE-D0FD56312834}" srcOrd="0" destOrd="0" presId="urn:microsoft.com/office/officeart/2005/8/layout/radial1"/>
    <dgm:cxn modelId="{C16031AC-F822-4411-9013-381029E509CF}" type="presParOf" srcId="{7771DCE5-2602-4339-A904-0B9F117053F8}" destId="{71284EF7-7270-40B2-A20A-D12CD4E2C3E9}" srcOrd="22"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ABE567-8F88-4691-B73C-5145AA1A5D74}" type="doc">
      <dgm:prSet loTypeId="urn:microsoft.com/office/officeart/2005/8/layout/radial1" loCatId="relationship" qsTypeId="urn:microsoft.com/office/officeart/2005/8/quickstyle/simple1" qsCatId="simple" csTypeId="urn:microsoft.com/office/officeart/2005/8/colors/accent1_1" csCatId="accent1" phldr="1"/>
      <dgm:spPr/>
      <dgm:t>
        <a:bodyPr/>
        <a:lstStyle/>
        <a:p>
          <a:endParaRPr lang="nl-NL"/>
        </a:p>
      </dgm:t>
    </dgm:pt>
    <dgm:pt modelId="{D94F52A6-9211-466F-8BE4-6A04189DDB37}">
      <dgm:prSet phldrT="[Text]"/>
      <dgm:spPr/>
      <dgm:t>
        <a:bodyPr/>
        <a:lstStyle/>
        <a:p>
          <a:r>
            <a:rPr lang="nl-NL" dirty="0" smtClean="0"/>
            <a:t>Bewoner</a:t>
          </a:r>
          <a:endParaRPr lang="nl-NL" dirty="0"/>
        </a:p>
      </dgm:t>
    </dgm:pt>
    <dgm:pt modelId="{FAD13520-69EA-41F0-9801-722279E525B7}" type="parTrans" cxnId="{A54BC239-8600-4884-A545-A9482721FB9E}">
      <dgm:prSet/>
      <dgm:spPr/>
      <dgm:t>
        <a:bodyPr/>
        <a:lstStyle/>
        <a:p>
          <a:endParaRPr lang="nl-NL"/>
        </a:p>
      </dgm:t>
    </dgm:pt>
    <dgm:pt modelId="{1213FF7A-F6D9-41CB-89AE-B25629992AAB}" type="sibTrans" cxnId="{A54BC239-8600-4884-A545-A9482721FB9E}">
      <dgm:prSet/>
      <dgm:spPr/>
      <dgm:t>
        <a:bodyPr/>
        <a:lstStyle/>
        <a:p>
          <a:endParaRPr lang="nl-NL"/>
        </a:p>
      </dgm:t>
    </dgm:pt>
    <dgm:pt modelId="{09D483BF-2283-4039-9E8C-B3E948BAF4BF}">
      <dgm:prSet phldrT="[Text]" custT="1"/>
      <dgm:spPr/>
      <dgm:t>
        <a:bodyPr/>
        <a:lstStyle/>
        <a:p>
          <a:r>
            <a:rPr lang="nl-NL" sz="1800" dirty="0" smtClean="0"/>
            <a:t>Verpleeg</a:t>
          </a:r>
        </a:p>
        <a:p>
          <a:r>
            <a:rPr lang="nl-NL" sz="1800" dirty="0" smtClean="0"/>
            <a:t>huisarts</a:t>
          </a:r>
          <a:endParaRPr lang="nl-NL" sz="1600" dirty="0" smtClean="0"/>
        </a:p>
      </dgm:t>
    </dgm:pt>
    <dgm:pt modelId="{9AB74279-9715-4DAF-B77A-8E2F1FCA8E18}" type="parTrans" cxnId="{788FA6A1-9E11-4BDB-BC69-E5478C079FDC}">
      <dgm:prSet/>
      <dgm:spPr/>
      <dgm:t>
        <a:bodyPr/>
        <a:lstStyle/>
        <a:p>
          <a:endParaRPr lang="nl-NL"/>
        </a:p>
      </dgm:t>
    </dgm:pt>
    <dgm:pt modelId="{A086EE6E-F24E-4CC3-987F-85DB6FC6D517}" type="sibTrans" cxnId="{788FA6A1-9E11-4BDB-BC69-E5478C079FDC}">
      <dgm:prSet/>
      <dgm:spPr/>
      <dgm:t>
        <a:bodyPr/>
        <a:lstStyle/>
        <a:p>
          <a:endParaRPr lang="nl-NL"/>
        </a:p>
      </dgm:t>
    </dgm:pt>
    <dgm:pt modelId="{DD01867F-F6A2-417B-A3F4-886FBA3BFD50}">
      <dgm:prSet phldrT="[Text]" custT="1"/>
      <dgm:spPr/>
      <dgm:t>
        <a:bodyPr/>
        <a:lstStyle/>
        <a:p>
          <a:r>
            <a:rPr lang="nl-NL" sz="1600" dirty="0" smtClean="0"/>
            <a:t>Fysieke omgeving</a:t>
          </a:r>
          <a:endParaRPr lang="nl-NL" sz="1600" dirty="0"/>
        </a:p>
      </dgm:t>
    </dgm:pt>
    <dgm:pt modelId="{67480DC3-1CD5-41D3-9108-643822DB8B8D}" type="parTrans" cxnId="{20EAB870-C4EE-4B25-B0B8-FA8FB07F1486}">
      <dgm:prSet/>
      <dgm:spPr/>
      <dgm:t>
        <a:bodyPr/>
        <a:lstStyle/>
        <a:p>
          <a:endParaRPr lang="nl-NL"/>
        </a:p>
      </dgm:t>
    </dgm:pt>
    <dgm:pt modelId="{20980B97-AE44-4A22-B927-70BA264398F1}" type="sibTrans" cxnId="{20EAB870-C4EE-4B25-B0B8-FA8FB07F1486}">
      <dgm:prSet/>
      <dgm:spPr/>
      <dgm:t>
        <a:bodyPr/>
        <a:lstStyle/>
        <a:p>
          <a:endParaRPr lang="nl-NL"/>
        </a:p>
      </dgm:t>
    </dgm:pt>
    <dgm:pt modelId="{0DE75AF6-C0B7-4D93-AF34-21526CB15B34}">
      <dgm:prSet phldrT="[Text]" custT="1"/>
      <dgm:spPr/>
      <dgm:t>
        <a:bodyPr/>
        <a:lstStyle/>
        <a:p>
          <a:pPr>
            <a:lnSpc>
              <a:spcPct val="100000"/>
            </a:lnSpc>
          </a:pPr>
          <a:r>
            <a:rPr lang="nl-NL" sz="1600" dirty="0" err="1" smtClean="0"/>
            <a:t>Verpleeg-kundigen</a:t>
          </a:r>
          <a:r>
            <a:rPr lang="nl-NL" sz="1600" dirty="0" smtClean="0"/>
            <a:t>/ </a:t>
          </a:r>
          <a:r>
            <a:rPr lang="nl-NL" sz="1600" dirty="0" err="1" smtClean="0"/>
            <a:t>verzorgen-den</a:t>
          </a:r>
          <a:endParaRPr lang="nl-NL" sz="1600" dirty="0"/>
        </a:p>
      </dgm:t>
    </dgm:pt>
    <dgm:pt modelId="{6B69F947-B4E5-43B5-A961-08CBBEED24CF}" type="parTrans" cxnId="{E05BAF8F-F199-41DA-AA42-D90521C2BA46}">
      <dgm:prSet/>
      <dgm:spPr/>
      <dgm:t>
        <a:bodyPr/>
        <a:lstStyle/>
        <a:p>
          <a:endParaRPr lang="nl-NL"/>
        </a:p>
      </dgm:t>
    </dgm:pt>
    <dgm:pt modelId="{69BEC72F-C066-4FD5-B166-2F9471A0F1A8}" type="sibTrans" cxnId="{E05BAF8F-F199-41DA-AA42-D90521C2BA46}">
      <dgm:prSet/>
      <dgm:spPr/>
      <dgm:t>
        <a:bodyPr/>
        <a:lstStyle/>
        <a:p>
          <a:endParaRPr lang="nl-NL"/>
        </a:p>
      </dgm:t>
    </dgm:pt>
    <dgm:pt modelId="{581BF6F1-50D0-41A5-B821-3ED053E69FCF}">
      <dgm:prSet custT="1"/>
      <dgm:spPr/>
      <dgm:t>
        <a:bodyPr/>
        <a:lstStyle/>
        <a:p>
          <a:r>
            <a:rPr lang="nl-NL" sz="2400" dirty="0" err="1" smtClean="0"/>
            <a:t>Para-medici</a:t>
          </a:r>
          <a:endParaRPr lang="nl-NL" sz="1100" dirty="0" smtClean="0"/>
        </a:p>
      </dgm:t>
    </dgm:pt>
    <dgm:pt modelId="{E3415CD3-285B-428D-9899-4722CB9EF4D3}" type="parTrans" cxnId="{58897B0E-789F-461A-9543-E72552952627}">
      <dgm:prSet/>
      <dgm:spPr/>
      <dgm:t>
        <a:bodyPr/>
        <a:lstStyle/>
        <a:p>
          <a:endParaRPr lang="nl-NL"/>
        </a:p>
      </dgm:t>
    </dgm:pt>
    <dgm:pt modelId="{8690EDF7-7301-4ED7-8E1D-F28FA73A4E18}" type="sibTrans" cxnId="{58897B0E-789F-461A-9543-E72552952627}">
      <dgm:prSet/>
      <dgm:spPr/>
      <dgm:t>
        <a:bodyPr/>
        <a:lstStyle/>
        <a:p>
          <a:endParaRPr lang="nl-NL"/>
        </a:p>
      </dgm:t>
    </dgm:pt>
    <dgm:pt modelId="{8F446466-DF46-4471-AF10-7D2625AF0DDE}">
      <dgm:prSet custT="1"/>
      <dgm:spPr/>
      <dgm:t>
        <a:bodyPr/>
        <a:lstStyle/>
        <a:p>
          <a:r>
            <a:rPr lang="nl-NL" sz="2400" dirty="0" smtClean="0"/>
            <a:t>Familie</a:t>
          </a:r>
          <a:endParaRPr lang="nl-NL" sz="1100" dirty="0"/>
        </a:p>
      </dgm:t>
    </dgm:pt>
    <dgm:pt modelId="{73D01E7A-1255-484A-90BA-22646A9BE28A}" type="parTrans" cxnId="{F5916A54-01B8-41B3-80C5-6FE6F06D1534}">
      <dgm:prSet/>
      <dgm:spPr/>
      <dgm:t>
        <a:bodyPr/>
        <a:lstStyle/>
        <a:p>
          <a:endParaRPr lang="nl-NL"/>
        </a:p>
      </dgm:t>
    </dgm:pt>
    <dgm:pt modelId="{687CE9A2-6F02-49F0-B645-D48BCD9B7904}" type="sibTrans" cxnId="{F5916A54-01B8-41B3-80C5-6FE6F06D1534}">
      <dgm:prSet/>
      <dgm:spPr/>
      <dgm:t>
        <a:bodyPr/>
        <a:lstStyle/>
        <a:p>
          <a:endParaRPr lang="nl-NL"/>
        </a:p>
      </dgm:t>
    </dgm:pt>
    <dgm:pt modelId="{D68E7D68-EBC2-44C5-8232-A89390C12B27}">
      <dgm:prSet custT="1"/>
      <dgm:spPr/>
      <dgm:t>
        <a:bodyPr/>
        <a:lstStyle/>
        <a:p>
          <a:r>
            <a:rPr lang="nl-NL" sz="2400" dirty="0" err="1" smtClean="0"/>
            <a:t>Vrijwil-ligers</a:t>
          </a:r>
          <a:endParaRPr lang="nl-NL" sz="1800" dirty="0"/>
        </a:p>
      </dgm:t>
    </dgm:pt>
    <dgm:pt modelId="{064FF5B5-9C81-4749-B472-30DD22A84FF0}" type="parTrans" cxnId="{D6D7B710-14A6-4056-AEB1-E012D5869C47}">
      <dgm:prSet/>
      <dgm:spPr/>
      <dgm:t>
        <a:bodyPr/>
        <a:lstStyle/>
        <a:p>
          <a:endParaRPr lang="nl-NL"/>
        </a:p>
      </dgm:t>
    </dgm:pt>
    <dgm:pt modelId="{42F9DF52-A9E2-4DBC-AC40-DE76CAE86339}" type="sibTrans" cxnId="{D6D7B710-14A6-4056-AEB1-E012D5869C47}">
      <dgm:prSet/>
      <dgm:spPr/>
      <dgm:t>
        <a:bodyPr/>
        <a:lstStyle/>
        <a:p>
          <a:endParaRPr lang="nl-NL"/>
        </a:p>
      </dgm:t>
    </dgm:pt>
    <dgm:pt modelId="{88CF4FB8-6BE4-4B23-8EB6-AAC169687C3B}">
      <dgm:prSet/>
      <dgm:spPr/>
      <dgm:t>
        <a:bodyPr/>
        <a:lstStyle/>
        <a:p>
          <a:r>
            <a:rPr lang="nl-NL" dirty="0" smtClean="0"/>
            <a:t>Andere bewoners</a:t>
          </a:r>
          <a:endParaRPr lang="nl-NL" dirty="0"/>
        </a:p>
      </dgm:t>
    </dgm:pt>
    <dgm:pt modelId="{639D3596-13FF-4A0D-8ABD-08C4A08A50E7}" type="parTrans" cxnId="{6FE5809C-8B1B-4022-A7DA-D8CD5758511E}">
      <dgm:prSet/>
      <dgm:spPr/>
      <dgm:t>
        <a:bodyPr/>
        <a:lstStyle/>
        <a:p>
          <a:endParaRPr lang="nl-NL"/>
        </a:p>
      </dgm:t>
    </dgm:pt>
    <dgm:pt modelId="{316E9B8C-573C-4F66-B987-AD1F51DA27CC}" type="sibTrans" cxnId="{6FE5809C-8B1B-4022-A7DA-D8CD5758511E}">
      <dgm:prSet/>
      <dgm:spPr/>
      <dgm:t>
        <a:bodyPr/>
        <a:lstStyle/>
        <a:p>
          <a:endParaRPr lang="nl-NL"/>
        </a:p>
      </dgm:t>
    </dgm:pt>
    <dgm:pt modelId="{A87A4275-782E-4D07-86AE-BB100B0CD012}">
      <dgm:prSet custT="1"/>
      <dgm:spPr/>
      <dgm:t>
        <a:bodyPr/>
        <a:lstStyle/>
        <a:p>
          <a:r>
            <a:rPr lang="nl-NL" sz="1100" dirty="0" smtClean="0"/>
            <a:t>Bewegings-agoog en </a:t>
          </a:r>
          <a:r>
            <a:rPr lang="nl-NL" sz="1100" dirty="0" err="1" smtClean="0"/>
            <a:t>activiteiten-begeleider</a:t>
          </a:r>
          <a:endParaRPr lang="nl-NL" sz="1100" dirty="0"/>
        </a:p>
      </dgm:t>
    </dgm:pt>
    <dgm:pt modelId="{930852A1-9308-474C-B8DB-0D4BC5D38703}" type="parTrans" cxnId="{EFF36679-1EBB-49E5-87EA-FB58585CD738}">
      <dgm:prSet/>
      <dgm:spPr/>
      <dgm:t>
        <a:bodyPr/>
        <a:lstStyle/>
        <a:p>
          <a:endParaRPr lang="nl-NL"/>
        </a:p>
      </dgm:t>
    </dgm:pt>
    <dgm:pt modelId="{EC0C12CC-D67D-46D4-93B8-2FC1693B05CA}" type="sibTrans" cxnId="{EFF36679-1EBB-49E5-87EA-FB58585CD738}">
      <dgm:prSet/>
      <dgm:spPr/>
      <dgm:t>
        <a:bodyPr/>
        <a:lstStyle/>
        <a:p>
          <a:endParaRPr lang="nl-NL"/>
        </a:p>
      </dgm:t>
    </dgm:pt>
    <dgm:pt modelId="{83B3A4B1-56E0-4031-B81F-600AFC892D8B}">
      <dgm:prSet custT="1"/>
      <dgm:spPr/>
      <dgm:t>
        <a:bodyPr/>
        <a:lstStyle/>
        <a:p>
          <a:r>
            <a:rPr lang="nl-NL" sz="2000" dirty="0" smtClean="0"/>
            <a:t>Management</a:t>
          </a:r>
          <a:endParaRPr lang="nl-NL" sz="1100" dirty="0"/>
        </a:p>
      </dgm:t>
    </dgm:pt>
    <dgm:pt modelId="{D81B2B7C-4731-4C02-89BA-8C77597805F0}" type="parTrans" cxnId="{4CD08C2B-BC19-4DE7-BFD0-5FDA17C707B9}">
      <dgm:prSet/>
      <dgm:spPr/>
      <dgm:t>
        <a:bodyPr/>
        <a:lstStyle/>
        <a:p>
          <a:endParaRPr lang="nl-NL"/>
        </a:p>
      </dgm:t>
    </dgm:pt>
    <dgm:pt modelId="{5DAC0E39-75FC-4131-93BD-44DD53792405}" type="sibTrans" cxnId="{4CD08C2B-BC19-4DE7-BFD0-5FDA17C707B9}">
      <dgm:prSet/>
      <dgm:spPr/>
      <dgm:t>
        <a:bodyPr/>
        <a:lstStyle/>
        <a:p>
          <a:endParaRPr lang="nl-NL"/>
        </a:p>
      </dgm:t>
    </dgm:pt>
    <dgm:pt modelId="{6A142F94-F028-4ED6-9070-08FC3F4C03B5}">
      <dgm:prSet custT="1"/>
      <dgm:spPr/>
      <dgm:t>
        <a:bodyPr/>
        <a:lstStyle/>
        <a:p>
          <a:r>
            <a:rPr lang="nl-NL" sz="1600" dirty="0" smtClean="0"/>
            <a:t>Geestelijk verzorger</a:t>
          </a:r>
          <a:endParaRPr lang="nl-NL" sz="1600" dirty="0"/>
        </a:p>
      </dgm:t>
    </dgm:pt>
    <dgm:pt modelId="{3BB964F8-9777-470C-B263-94DCD95A4010}" type="parTrans" cxnId="{1D1A66BA-D72C-499B-9E48-FC69C00A626D}">
      <dgm:prSet/>
      <dgm:spPr/>
      <dgm:t>
        <a:bodyPr/>
        <a:lstStyle/>
        <a:p>
          <a:endParaRPr lang="nl-NL"/>
        </a:p>
      </dgm:t>
    </dgm:pt>
    <dgm:pt modelId="{9F12C27C-1D82-4FD5-8513-8146D4658669}" type="sibTrans" cxnId="{1D1A66BA-D72C-499B-9E48-FC69C00A626D}">
      <dgm:prSet/>
      <dgm:spPr/>
      <dgm:t>
        <a:bodyPr/>
        <a:lstStyle/>
        <a:p>
          <a:endParaRPr lang="nl-NL"/>
        </a:p>
      </dgm:t>
    </dgm:pt>
    <dgm:pt modelId="{7D6E98AD-A4FE-4AFC-872F-23B71E588144}">
      <dgm:prSet custT="1"/>
      <dgm:spPr/>
      <dgm:t>
        <a:bodyPr/>
        <a:lstStyle/>
        <a:p>
          <a:r>
            <a:rPr lang="nl-NL" sz="2400" dirty="0" smtClean="0"/>
            <a:t>Diëtist</a:t>
          </a:r>
          <a:endParaRPr lang="nl-NL" sz="1800" dirty="0" smtClean="0"/>
        </a:p>
      </dgm:t>
    </dgm:pt>
    <dgm:pt modelId="{BAF5848C-4CD0-4F46-B269-F5743300D3BC}" type="parTrans" cxnId="{8B2A6C6F-C470-44BD-8B8D-AA2DCE9BE2CA}">
      <dgm:prSet/>
      <dgm:spPr/>
      <dgm:t>
        <a:bodyPr/>
        <a:lstStyle/>
        <a:p>
          <a:endParaRPr lang="nl-NL"/>
        </a:p>
      </dgm:t>
    </dgm:pt>
    <dgm:pt modelId="{CDD78EAB-C386-4BA2-8EBB-680ABBCCF98C}" type="sibTrans" cxnId="{8B2A6C6F-C470-44BD-8B8D-AA2DCE9BE2CA}">
      <dgm:prSet/>
      <dgm:spPr/>
      <dgm:t>
        <a:bodyPr/>
        <a:lstStyle/>
        <a:p>
          <a:endParaRPr lang="nl-NL"/>
        </a:p>
      </dgm:t>
    </dgm:pt>
    <dgm:pt modelId="{7771DCE5-2602-4339-A904-0B9F117053F8}" type="pres">
      <dgm:prSet presAssocID="{E7ABE567-8F88-4691-B73C-5145AA1A5D74}" presName="cycle" presStyleCnt="0">
        <dgm:presLayoutVars>
          <dgm:chMax val="1"/>
          <dgm:dir/>
          <dgm:animLvl val="ctr"/>
          <dgm:resizeHandles val="exact"/>
        </dgm:presLayoutVars>
      </dgm:prSet>
      <dgm:spPr/>
      <dgm:t>
        <a:bodyPr/>
        <a:lstStyle/>
        <a:p>
          <a:endParaRPr lang="nl-NL"/>
        </a:p>
      </dgm:t>
    </dgm:pt>
    <dgm:pt modelId="{BD1834C8-1BD4-43E5-82FF-BF2118507D3F}" type="pres">
      <dgm:prSet presAssocID="{D94F52A6-9211-466F-8BE4-6A04189DDB37}" presName="centerShape" presStyleLbl="node0" presStyleIdx="0" presStyleCnt="1" custScaleX="215559" custScaleY="215559"/>
      <dgm:spPr/>
      <dgm:t>
        <a:bodyPr/>
        <a:lstStyle/>
        <a:p>
          <a:endParaRPr lang="nl-NL"/>
        </a:p>
      </dgm:t>
    </dgm:pt>
    <dgm:pt modelId="{6686F3AB-DEC4-409C-8EDC-BDD96C65D670}" type="pres">
      <dgm:prSet presAssocID="{3BB964F8-9777-470C-B263-94DCD95A4010}" presName="Name9" presStyleLbl="parChTrans1D2" presStyleIdx="0" presStyleCnt="11"/>
      <dgm:spPr/>
      <dgm:t>
        <a:bodyPr/>
        <a:lstStyle/>
        <a:p>
          <a:endParaRPr lang="nl-NL"/>
        </a:p>
      </dgm:t>
    </dgm:pt>
    <dgm:pt modelId="{E73F021F-B021-46E6-BAD9-7DF335A34D5D}" type="pres">
      <dgm:prSet presAssocID="{3BB964F8-9777-470C-B263-94DCD95A4010}" presName="connTx" presStyleLbl="parChTrans1D2" presStyleIdx="0" presStyleCnt="11"/>
      <dgm:spPr/>
      <dgm:t>
        <a:bodyPr/>
        <a:lstStyle/>
        <a:p>
          <a:endParaRPr lang="nl-NL"/>
        </a:p>
      </dgm:t>
    </dgm:pt>
    <dgm:pt modelId="{F3D79732-BCD3-4ED8-9FDF-61B392DCDEC9}" type="pres">
      <dgm:prSet presAssocID="{6A142F94-F028-4ED6-9070-08FC3F4C03B5}" presName="node" presStyleLbl="node1" presStyleIdx="0" presStyleCnt="11" custScaleX="133824" custScaleY="126497">
        <dgm:presLayoutVars>
          <dgm:bulletEnabled val="1"/>
        </dgm:presLayoutVars>
      </dgm:prSet>
      <dgm:spPr/>
      <dgm:t>
        <a:bodyPr/>
        <a:lstStyle/>
        <a:p>
          <a:endParaRPr lang="nl-NL"/>
        </a:p>
      </dgm:t>
    </dgm:pt>
    <dgm:pt modelId="{62E708BB-5063-47DD-8BDF-3BA49608B2BC}" type="pres">
      <dgm:prSet presAssocID="{BAF5848C-4CD0-4F46-B269-F5743300D3BC}" presName="Name9" presStyleLbl="parChTrans1D2" presStyleIdx="1" presStyleCnt="11"/>
      <dgm:spPr/>
      <dgm:t>
        <a:bodyPr/>
        <a:lstStyle/>
        <a:p>
          <a:endParaRPr lang="nl-NL"/>
        </a:p>
      </dgm:t>
    </dgm:pt>
    <dgm:pt modelId="{40FA0A43-18AA-49E4-A233-9777C70598EE}" type="pres">
      <dgm:prSet presAssocID="{BAF5848C-4CD0-4F46-B269-F5743300D3BC}" presName="connTx" presStyleLbl="parChTrans1D2" presStyleIdx="1" presStyleCnt="11"/>
      <dgm:spPr/>
      <dgm:t>
        <a:bodyPr/>
        <a:lstStyle/>
        <a:p>
          <a:endParaRPr lang="nl-NL"/>
        </a:p>
      </dgm:t>
    </dgm:pt>
    <dgm:pt modelId="{435B8C45-CD86-4394-902D-E90B3866A211}" type="pres">
      <dgm:prSet presAssocID="{7D6E98AD-A4FE-4AFC-872F-23B71E588144}" presName="node" presStyleLbl="node1" presStyleIdx="1" presStyleCnt="11" custScaleX="133824" custScaleY="126497">
        <dgm:presLayoutVars>
          <dgm:bulletEnabled val="1"/>
        </dgm:presLayoutVars>
      </dgm:prSet>
      <dgm:spPr/>
      <dgm:t>
        <a:bodyPr/>
        <a:lstStyle/>
        <a:p>
          <a:endParaRPr lang="nl-NL"/>
        </a:p>
      </dgm:t>
    </dgm:pt>
    <dgm:pt modelId="{E1092403-9384-4D76-ACA1-36B88EC0E560}" type="pres">
      <dgm:prSet presAssocID="{9AB74279-9715-4DAF-B77A-8E2F1FCA8E18}" presName="Name9" presStyleLbl="parChTrans1D2" presStyleIdx="2" presStyleCnt="11"/>
      <dgm:spPr/>
      <dgm:t>
        <a:bodyPr/>
        <a:lstStyle/>
        <a:p>
          <a:endParaRPr lang="nl-NL"/>
        </a:p>
      </dgm:t>
    </dgm:pt>
    <dgm:pt modelId="{4CA22C98-72E1-4EB0-A70F-E7E0E63F62E0}" type="pres">
      <dgm:prSet presAssocID="{9AB74279-9715-4DAF-B77A-8E2F1FCA8E18}" presName="connTx" presStyleLbl="parChTrans1D2" presStyleIdx="2" presStyleCnt="11"/>
      <dgm:spPr/>
      <dgm:t>
        <a:bodyPr/>
        <a:lstStyle/>
        <a:p>
          <a:endParaRPr lang="nl-NL"/>
        </a:p>
      </dgm:t>
    </dgm:pt>
    <dgm:pt modelId="{2D97014E-80CF-405A-9D90-3E1F6E697054}" type="pres">
      <dgm:prSet presAssocID="{09D483BF-2283-4039-9E8C-B3E948BAF4BF}" presName="node" presStyleLbl="node1" presStyleIdx="2" presStyleCnt="11" custScaleX="133824" custScaleY="126497">
        <dgm:presLayoutVars>
          <dgm:bulletEnabled val="1"/>
        </dgm:presLayoutVars>
      </dgm:prSet>
      <dgm:spPr/>
      <dgm:t>
        <a:bodyPr/>
        <a:lstStyle/>
        <a:p>
          <a:endParaRPr lang="nl-NL"/>
        </a:p>
      </dgm:t>
    </dgm:pt>
    <dgm:pt modelId="{E5CE71DC-5A0E-4067-AC58-982A92174FD7}" type="pres">
      <dgm:prSet presAssocID="{67480DC3-1CD5-41D3-9108-643822DB8B8D}" presName="Name9" presStyleLbl="parChTrans1D2" presStyleIdx="3" presStyleCnt="11"/>
      <dgm:spPr/>
      <dgm:t>
        <a:bodyPr/>
        <a:lstStyle/>
        <a:p>
          <a:endParaRPr lang="nl-NL"/>
        </a:p>
      </dgm:t>
    </dgm:pt>
    <dgm:pt modelId="{29310602-5DB7-44D4-A2B6-E63EA51C55D3}" type="pres">
      <dgm:prSet presAssocID="{67480DC3-1CD5-41D3-9108-643822DB8B8D}" presName="connTx" presStyleLbl="parChTrans1D2" presStyleIdx="3" presStyleCnt="11"/>
      <dgm:spPr/>
      <dgm:t>
        <a:bodyPr/>
        <a:lstStyle/>
        <a:p>
          <a:endParaRPr lang="nl-NL"/>
        </a:p>
      </dgm:t>
    </dgm:pt>
    <dgm:pt modelId="{5EF1731D-5BA9-49A9-90E7-5C7A4DD2ACF9}" type="pres">
      <dgm:prSet presAssocID="{DD01867F-F6A2-417B-A3F4-886FBA3BFD50}" presName="node" presStyleLbl="node1" presStyleIdx="3" presStyleCnt="11" custScaleX="133824" custScaleY="126497">
        <dgm:presLayoutVars>
          <dgm:bulletEnabled val="1"/>
        </dgm:presLayoutVars>
      </dgm:prSet>
      <dgm:spPr/>
      <dgm:t>
        <a:bodyPr/>
        <a:lstStyle/>
        <a:p>
          <a:endParaRPr lang="nl-NL"/>
        </a:p>
      </dgm:t>
    </dgm:pt>
    <dgm:pt modelId="{2C5A374D-4B0C-4D45-8C42-EE17C62ED994}" type="pres">
      <dgm:prSet presAssocID="{6B69F947-B4E5-43B5-A961-08CBBEED24CF}" presName="Name9" presStyleLbl="parChTrans1D2" presStyleIdx="4" presStyleCnt="11"/>
      <dgm:spPr/>
      <dgm:t>
        <a:bodyPr/>
        <a:lstStyle/>
        <a:p>
          <a:endParaRPr lang="nl-NL"/>
        </a:p>
      </dgm:t>
    </dgm:pt>
    <dgm:pt modelId="{264FA947-3A9C-4292-B986-DE492E308C16}" type="pres">
      <dgm:prSet presAssocID="{6B69F947-B4E5-43B5-A961-08CBBEED24CF}" presName="connTx" presStyleLbl="parChTrans1D2" presStyleIdx="4" presStyleCnt="11"/>
      <dgm:spPr/>
      <dgm:t>
        <a:bodyPr/>
        <a:lstStyle/>
        <a:p>
          <a:endParaRPr lang="nl-NL"/>
        </a:p>
      </dgm:t>
    </dgm:pt>
    <dgm:pt modelId="{C9ADA11B-0D49-4A53-B312-D2EA16D82312}" type="pres">
      <dgm:prSet presAssocID="{0DE75AF6-C0B7-4D93-AF34-21526CB15B34}" presName="node" presStyleLbl="node1" presStyleIdx="4" presStyleCnt="11" custScaleX="133824" custScaleY="126497">
        <dgm:presLayoutVars>
          <dgm:bulletEnabled val="1"/>
        </dgm:presLayoutVars>
      </dgm:prSet>
      <dgm:spPr/>
      <dgm:t>
        <a:bodyPr/>
        <a:lstStyle/>
        <a:p>
          <a:endParaRPr lang="nl-NL"/>
        </a:p>
      </dgm:t>
    </dgm:pt>
    <dgm:pt modelId="{3319B4E7-D9FB-4A65-B19F-EF7157160FF4}" type="pres">
      <dgm:prSet presAssocID="{930852A1-9308-474C-B8DB-0D4BC5D38703}" presName="Name9" presStyleLbl="parChTrans1D2" presStyleIdx="5" presStyleCnt="11"/>
      <dgm:spPr/>
      <dgm:t>
        <a:bodyPr/>
        <a:lstStyle/>
        <a:p>
          <a:endParaRPr lang="nl-NL"/>
        </a:p>
      </dgm:t>
    </dgm:pt>
    <dgm:pt modelId="{5ECDC215-3A28-483B-8457-F232543EE683}" type="pres">
      <dgm:prSet presAssocID="{930852A1-9308-474C-B8DB-0D4BC5D38703}" presName="connTx" presStyleLbl="parChTrans1D2" presStyleIdx="5" presStyleCnt="11"/>
      <dgm:spPr/>
      <dgm:t>
        <a:bodyPr/>
        <a:lstStyle/>
        <a:p>
          <a:endParaRPr lang="nl-NL"/>
        </a:p>
      </dgm:t>
    </dgm:pt>
    <dgm:pt modelId="{924FF8B4-9783-412C-8A4B-15A86D09665E}" type="pres">
      <dgm:prSet presAssocID="{A87A4275-782E-4D07-86AE-BB100B0CD012}" presName="node" presStyleLbl="node1" presStyleIdx="5" presStyleCnt="11" custScaleX="133824" custScaleY="126497">
        <dgm:presLayoutVars>
          <dgm:bulletEnabled val="1"/>
        </dgm:presLayoutVars>
      </dgm:prSet>
      <dgm:spPr/>
      <dgm:t>
        <a:bodyPr/>
        <a:lstStyle/>
        <a:p>
          <a:endParaRPr lang="nl-NL"/>
        </a:p>
      </dgm:t>
    </dgm:pt>
    <dgm:pt modelId="{B62BC5B3-BD71-4651-B00F-BB1AED9F377A}" type="pres">
      <dgm:prSet presAssocID="{D81B2B7C-4731-4C02-89BA-8C77597805F0}" presName="Name9" presStyleLbl="parChTrans1D2" presStyleIdx="6" presStyleCnt="11"/>
      <dgm:spPr/>
      <dgm:t>
        <a:bodyPr/>
        <a:lstStyle/>
        <a:p>
          <a:endParaRPr lang="nl-NL"/>
        </a:p>
      </dgm:t>
    </dgm:pt>
    <dgm:pt modelId="{85F7880F-28C2-4B8A-B51E-9D9EE13BAB0A}" type="pres">
      <dgm:prSet presAssocID="{D81B2B7C-4731-4C02-89BA-8C77597805F0}" presName="connTx" presStyleLbl="parChTrans1D2" presStyleIdx="6" presStyleCnt="11"/>
      <dgm:spPr/>
      <dgm:t>
        <a:bodyPr/>
        <a:lstStyle/>
        <a:p>
          <a:endParaRPr lang="nl-NL"/>
        </a:p>
      </dgm:t>
    </dgm:pt>
    <dgm:pt modelId="{146473FA-2D2E-4C6A-B5B1-A0A5A7D280BD}" type="pres">
      <dgm:prSet presAssocID="{83B3A4B1-56E0-4031-B81F-600AFC892D8B}" presName="node" presStyleLbl="node1" presStyleIdx="6" presStyleCnt="11" custScaleX="133824" custScaleY="126497">
        <dgm:presLayoutVars>
          <dgm:bulletEnabled val="1"/>
        </dgm:presLayoutVars>
      </dgm:prSet>
      <dgm:spPr/>
      <dgm:t>
        <a:bodyPr/>
        <a:lstStyle/>
        <a:p>
          <a:endParaRPr lang="nl-NL"/>
        </a:p>
      </dgm:t>
    </dgm:pt>
    <dgm:pt modelId="{47E9ECE7-C17A-4CEE-8E9F-1C4AA443DD72}" type="pres">
      <dgm:prSet presAssocID="{73D01E7A-1255-484A-90BA-22646A9BE28A}" presName="Name9" presStyleLbl="parChTrans1D2" presStyleIdx="7" presStyleCnt="11"/>
      <dgm:spPr/>
      <dgm:t>
        <a:bodyPr/>
        <a:lstStyle/>
        <a:p>
          <a:endParaRPr lang="nl-NL"/>
        </a:p>
      </dgm:t>
    </dgm:pt>
    <dgm:pt modelId="{8E88FE77-1F41-4B38-A0DA-949E21A9A04B}" type="pres">
      <dgm:prSet presAssocID="{73D01E7A-1255-484A-90BA-22646A9BE28A}" presName="connTx" presStyleLbl="parChTrans1D2" presStyleIdx="7" presStyleCnt="11"/>
      <dgm:spPr/>
      <dgm:t>
        <a:bodyPr/>
        <a:lstStyle/>
        <a:p>
          <a:endParaRPr lang="nl-NL"/>
        </a:p>
      </dgm:t>
    </dgm:pt>
    <dgm:pt modelId="{32DA81D7-4DFF-4684-9407-90377EECF81B}" type="pres">
      <dgm:prSet presAssocID="{8F446466-DF46-4471-AF10-7D2625AF0DDE}" presName="node" presStyleLbl="node1" presStyleIdx="7" presStyleCnt="11" custScaleX="133824" custScaleY="126497">
        <dgm:presLayoutVars>
          <dgm:bulletEnabled val="1"/>
        </dgm:presLayoutVars>
      </dgm:prSet>
      <dgm:spPr/>
      <dgm:t>
        <a:bodyPr/>
        <a:lstStyle/>
        <a:p>
          <a:endParaRPr lang="nl-NL"/>
        </a:p>
      </dgm:t>
    </dgm:pt>
    <dgm:pt modelId="{16F5E0E5-09EB-4686-A09C-3268CCB250F3}" type="pres">
      <dgm:prSet presAssocID="{E3415CD3-285B-428D-9899-4722CB9EF4D3}" presName="Name9" presStyleLbl="parChTrans1D2" presStyleIdx="8" presStyleCnt="11"/>
      <dgm:spPr/>
      <dgm:t>
        <a:bodyPr/>
        <a:lstStyle/>
        <a:p>
          <a:endParaRPr lang="nl-NL"/>
        </a:p>
      </dgm:t>
    </dgm:pt>
    <dgm:pt modelId="{BB13D211-D394-4685-BFE3-29B5B46CFE83}" type="pres">
      <dgm:prSet presAssocID="{E3415CD3-285B-428D-9899-4722CB9EF4D3}" presName="connTx" presStyleLbl="parChTrans1D2" presStyleIdx="8" presStyleCnt="11"/>
      <dgm:spPr/>
      <dgm:t>
        <a:bodyPr/>
        <a:lstStyle/>
        <a:p>
          <a:endParaRPr lang="nl-NL"/>
        </a:p>
      </dgm:t>
    </dgm:pt>
    <dgm:pt modelId="{47984A12-EDFA-40F0-8368-44FA8A6A8626}" type="pres">
      <dgm:prSet presAssocID="{581BF6F1-50D0-41A5-B821-3ED053E69FCF}" presName="node" presStyleLbl="node1" presStyleIdx="8" presStyleCnt="11" custScaleX="133824" custScaleY="126497">
        <dgm:presLayoutVars>
          <dgm:bulletEnabled val="1"/>
        </dgm:presLayoutVars>
      </dgm:prSet>
      <dgm:spPr/>
      <dgm:t>
        <a:bodyPr/>
        <a:lstStyle/>
        <a:p>
          <a:endParaRPr lang="nl-NL"/>
        </a:p>
      </dgm:t>
    </dgm:pt>
    <dgm:pt modelId="{44318A9B-A1A0-4903-8E84-4E87D089EABC}" type="pres">
      <dgm:prSet presAssocID="{064FF5B5-9C81-4749-B472-30DD22A84FF0}" presName="Name9" presStyleLbl="parChTrans1D2" presStyleIdx="9" presStyleCnt="11"/>
      <dgm:spPr/>
      <dgm:t>
        <a:bodyPr/>
        <a:lstStyle/>
        <a:p>
          <a:endParaRPr lang="nl-NL"/>
        </a:p>
      </dgm:t>
    </dgm:pt>
    <dgm:pt modelId="{29BFC4CA-8FFD-4AD8-8424-11C1F536873D}" type="pres">
      <dgm:prSet presAssocID="{064FF5B5-9C81-4749-B472-30DD22A84FF0}" presName="connTx" presStyleLbl="parChTrans1D2" presStyleIdx="9" presStyleCnt="11"/>
      <dgm:spPr/>
      <dgm:t>
        <a:bodyPr/>
        <a:lstStyle/>
        <a:p>
          <a:endParaRPr lang="nl-NL"/>
        </a:p>
      </dgm:t>
    </dgm:pt>
    <dgm:pt modelId="{9481BB9F-9BD1-48A5-85AB-348C84B19E87}" type="pres">
      <dgm:prSet presAssocID="{D68E7D68-EBC2-44C5-8232-A89390C12B27}" presName="node" presStyleLbl="node1" presStyleIdx="9" presStyleCnt="11" custScaleX="133824" custScaleY="126497">
        <dgm:presLayoutVars>
          <dgm:bulletEnabled val="1"/>
        </dgm:presLayoutVars>
      </dgm:prSet>
      <dgm:spPr/>
      <dgm:t>
        <a:bodyPr/>
        <a:lstStyle/>
        <a:p>
          <a:endParaRPr lang="nl-NL"/>
        </a:p>
      </dgm:t>
    </dgm:pt>
    <dgm:pt modelId="{4FD5E71E-18D9-408A-88C2-D60E4BD39A8F}" type="pres">
      <dgm:prSet presAssocID="{639D3596-13FF-4A0D-8ABD-08C4A08A50E7}" presName="Name9" presStyleLbl="parChTrans1D2" presStyleIdx="10" presStyleCnt="11"/>
      <dgm:spPr/>
      <dgm:t>
        <a:bodyPr/>
        <a:lstStyle/>
        <a:p>
          <a:endParaRPr lang="nl-NL"/>
        </a:p>
      </dgm:t>
    </dgm:pt>
    <dgm:pt modelId="{0FB51597-19C4-4E40-A8FE-D0FD56312834}" type="pres">
      <dgm:prSet presAssocID="{639D3596-13FF-4A0D-8ABD-08C4A08A50E7}" presName="connTx" presStyleLbl="parChTrans1D2" presStyleIdx="10" presStyleCnt="11"/>
      <dgm:spPr/>
      <dgm:t>
        <a:bodyPr/>
        <a:lstStyle/>
        <a:p>
          <a:endParaRPr lang="nl-NL"/>
        </a:p>
      </dgm:t>
    </dgm:pt>
    <dgm:pt modelId="{71284EF7-7270-40B2-A20A-D12CD4E2C3E9}" type="pres">
      <dgm:prSet presAssocID="{88CF4FB8-6BE4-4B23-8EB6-AAC169687C3B}" presName="node" presStyleLbl="node1" presStyleIdx="10" presStyleCnt="11" custScaleX="133824" custScaleY="126497">
        <dgm:presLayoutVars>
          <dgm:bulletEnabled val="1"/>
        </dgm:presLayoutVars>
      </dgm:prSet>
      <dgm:spPr/>
      <dgm:t>
        <a:bodyPr/>
        <a:lstStyle/>
        <a:p>
          <a:endParaRPr lang="nl-NL"/>
        </a:p>
      </dgm:t>
    </dgm:pt>
  </dgm:ptLst>
  <dgm:cxnLst>
    <dgm:cxn modelId="{788FA6A1-9E11-4BDB-BC69-E5478C079FDC}" srcId="{D94F52A6-9211-466F-8BE4-6A04189DDB37}" destId="{09D483BF-2283-4039-9E8C-B3E948BAF4BF}" srcOrd="2" destOrd="0" parTransId="{9AB74279-9715-4DAF-B77A-8E2F1FCA8E18}" sibTransId="{A086EE6E-F24E-4CC3-987F-85DB6FC6D517}"/>
    <dgm:cxn modelId="{1D1A66BA-D72C-499B-9E48-FC69C00A626D}" srcId="{D94F52A6-9211-466F-8BE4-6A04189DDB37}" destId="{6A142F94-F028-4ED6-9070-08FC3F4C03B5}" srcOrd="0" destOrd="0" parTransId="{3BB964F8-9777-470C-B263-94DCD95A4010}" sibTransId="{9F12C27C-1D82-4FD5-8513-8146D4658669}"/>
    <dgm:cxn modelId="{3E5A33A9-4F45-4014-B979-0230B696F6AB}" type="presOf" srcId="{D81B2B7C-4731-4C02-89BA-8C77597805F0}" destId="{B62BC5B3-BD71-4651-B00F-BB1AED9F377A}" srcOrd="0" destOrd="0" presId="urn:microsoft.com/office/officeart/2005/8/layout/radial1"/>
    <dgm:cxn modelId="{476B9DAC-4080-4E3D-A9C1-E85E2699FE1A}" type="presOf" srcId="{D81B2B7C-4731-4C02-89BA-8C77597805F0}" destId="{85F7880F-28C2-4B8A-B51E-9D9EE13BAB0A}" srcOrd="1" destOrd="0" presId="urn:microsoft.com/office/officeart/2005/8/layout/radial1"/>
    <dgm:cxn modelId="{A2FB1F50-D196-4FC1-9DBC-F0425D3E6210}" type="presOf" srcId="{88CF4FB8-6BE4-4B23-8EB6-AAC169687C3B}" destId="{71284EF7-7270-40B2-A20A-D12CD4E2C3E9}" srcOrd="0" destOrd="0" presId="urn:microsoft.com/office/officeart/2005/8/layout/radial1"/>
    <dgm:cxn modelId="{1424C913-3DBF-41FC-9A7C-F4A253031C98}" type="presOf" srcId="{E3415CD3-285B-428D-9899-4722CB9EF4D3}" destId="{16F5E0E5-09EB-4686-A09C-3268CCB250F3}" srcOrd="0" destOrd="0" presId="urn:microsoft.com/office/officeart/2005/8/layout/radial1"/>
    <dgm:cxn modelId="{B8FE40A5-9B5D-40A3-AA00-71DF8CB4A7A2}" type="presOf" srcId="{73D01E7A-1255-484A-90BA-22646A9BE28A}" destId="{47E9ECE7-C17A-4CEE-8E9F-1C4AA443DD72}" srcOrd="0" destOrd="0" presId="urn:microsoft.com/office/officeart/2005/8/layout/radial1"/>
    <dgm:cxn modelId="{B8A7F52A-3369-4635-B087-B11F13D8A9FC}" type="presOf" srcId="{7D6E98AD-A4FE-4AFC-872F-23B71E588144}" destId="{435B8C45-CD86-4394-902D-E90B3866A211}" srcOrd="0" destOrd="0" presId="urn:microsoft.com/office/officeart/2005/8/layout/radial1"/>
    <dgm:cxn modelId="{0422EB15-C7FE-4139-AB9D-608B6EAE83CB}" type="presOf" srcId="{8F446466-DF46-4471-AF10-7D2625AF0DDE}" destId="{32DA81D7-4DFF-4684-9407-90377EECF81B}" srcOrd="0" destOrd="0" presId="urn:microsoft.com/office/officeart/2005/8/layout/radial1"/>
    <dgm:cxn modelId="{A54BC239-8600-4884-A545-A9482721FB9E}" srcId="{E7ABE567-8F88-4691-B73C-5145AA1A5D74}" destId="{D94F52A6-9211-466F-8BE4-6A04189DDB37}" srcOrd="0" destOrd="0" parTransId="{FAD13520-69EA-41F0-9801-722279E525B7}" sibTransId="{1213FF7A-F6D9-41CB-89AE-B25629992AAB}"/>
    <dgm:cxn modelId="{D3D138C5-B429-4F35-8453-472625685D5B}" type="presOf" srcId="{581BF6F1-50D0-41A5-B821-3ED053E69FCF}" destId="{47984A12-EDFA-40F0-8368-44FA8A6A8626}" srcOrd="0" destOrd="0" presId="urn:microsoft.com/office/officeart/2005/8/layout/radial1"/>
    <dgm:cxn modelId="{EE569051-B0C8-4527-A9AF-9F14DDCDEE73}" type="presOf" srcId="{3BB964F8-9777-470C-B263-94DCD95A4010}" destId="{6686F3AB-DEC4-409C-8EDC-BDD96C65D670}" srcOrd="0" destOrd="0" presId="urn:microsoft.com/office/officeart/2005/8/layout/radial1"/>
    <dgm:cxn modelId="{BD191DE8-2301-4D4E-BB12-E7F9FA7087D1}" type="presOf" srcId="{BAF5848C-4CD0-4F46-B269-F5743300D3BC}" destId="{62E708BB-5063-47DD-8BDF-3BA49608B2BC}" srcOrd="0" destOrd="0" presId="urn:microsoft.com/office/officeart/2005/8/layout/radial1"/>
    <dgm:cxn modelId="{DEB8F680-5EAF-4EBE-8B61-5D90D6DA1569}" type="presOf" srcId="{83B3A4B1-56E0-4031-B81F-600AFC892D8B}" destId="{146473FA-2D2E-4C6A-B5B1-A0A5A7D280BD}" srcOrd="0" destOrd="0" presId="urn:microsoft.com/office/officeart/2005/8/layout/radial1"/>
    <dgm:cxn modelId="{13453320-B018-4B9A-9378-13FD6A336614}" type="presOf" srcId="{9AB74279-9715-4DAF-B77A-8E2F1FCA8E18}" destId="{E1092403-9384-4D76-ACA1-36B88EC0E560}" srcOrd="0" destOrd="0" presId="urn:microsoft.com/office/officeart/2005/8/layout/radial1"/>
    <dgm:cxn modelId="{1B5DB2DB-FBB3-4C90-A1DF-7C0374AE5715}" type="presOf" srcId="{73D01E7A-1255-484A-90BA-22646A9BE28A}" destId="{8E88FE77-1F41-4B38-A0DA-949E21A9A04B}" srcOrd="1" destOrd="0" presId="urn:microsoft.com/office/officeart/2005/8/layout/radial1"/>
    <dgm:cxn modelId="{B6529A43-7B65-4D1E-A52D-E2D0B16FDD44}" type="presOf" srcId="{930852A1-9308-474C-B8DB-0D4BC5D38703}" destId="{5ECDC215-3A28-483B-8457-F232543EE683}" srcOrd="1" destOrd="0" presId="urn:microsoft.com/office/officeart/2005/8/layout/radial1"/>
    <dgm:cxn modelId="{4A4470B5-57F4-4F9D-9C5F-A8F6C8A289EB}" type="presOf" srcId="{67480DC3-1CD5-41D3-9108-643822DB8B8D}" destId="{29310602-5DB7-44D4-A2B6-E63EA51C55D3}" srcOrd="1" destOrd="0" presId="urn:microsoft.com/office/officeart/2005/8/layout/radial1"/>
    <dgm:cxn modelId="{8EBF191F-604C-403C-AF5A-29CBA180F70C}" type="presOf" srcId="{E3415CD3-285B-428D-9899-4722CB9EF4D3}" destId="{BB13D211-D394-4685-BFE3-29B5B46CFE83}" srcOrd="1" destOrd="0" presId="urn:microsoft.com/office/officeart/2005/8/layout/radial1"/>
    <dgm:cxn modelId="{6B102869-CB4A-4076-9F48-6841DED3400D}" type="presOf" srcId="{639D3596-13FF-4A0D-8ABD-08C4A08A50E7}" destId="{4FD5E71E-18D9-408A-88C2-D60E4BD39A8F}" srcOrd="0" destOrd="0" presId="urn:microsoft.com/office/officeart/2005/8/layout/radial1"/>
    <dgm:cxn modelId="{6FE5809C-8B1B-4022-A7DA-D8CD5758511E}" srcId="{D94F52A6-9211-466F-8BE4-6A04189DDB37}" destId="{88CF4FB8-6BE4-4B23-8EB6-AAC169687C3B}" srcOrd="10" destOrd="0" parTransId="{639D3596-13FF-4A0D-8ABD-08C4A08A50E7}" sibTransId="{316E9B8C-573C-4F66-B987-AD1F51DA27CC}"/>
    <dgm:cxn modelId="{88031284-B15C-4AE6-9D3D-947AA9AE95EA}" type="presOf" srcId="{0DE75AF6-C0B7-4D93-AF34-21526CB15B34}" destId="{C9ADA11B-0D49-4A53-B312-D2EA16D82312}" srcOrd="0" destOrd="0" presId="urn:microsoft.com/office/officeart/2005/8/layout/radial1"/>
    <dgm:cxn modelId="{EE0A93A9-79F6-438E-AE1D-F782DED39AB2}" type="presOf" srcId="{6B69F947-B4E5-43B5-A961-08CBBEED24CF}" destId="{2C5A374D-4B0C-4D45-8C42-EE17C62ED994}" srcOrd="0" destOrd="0" presId="urn:microsoft.com/office/officeart/2005/8/layout/radial1"/>
    <dgm:cxn modelId="{90BAA825-C14C-4FFA-BE77-F8666F499290}" type="presOf" srcId="{D68E7D68-EBC2-44C5-8232-A89390C12B27}" destId="{9481BB9F-9BD1-48A5-85AB-348C84B19E87}" srcOrd="0" destOrd="0" presId="urn:microsoft.com/office/officeart/2005/8/layout/radial1"/>
    <dgm:cxn modelId="{F08617DB-9788-4469-A00C-CB77B210AF6E}" type="presOf" srcId="{064FF5B5-9C81-4749-B472-30DD22A84FF0}" destId="{44318A9B-A1A0-4903-8E84-4E87D089EABC}" srcOrd="0" destOrd="0" presId="urn:microsoft.com/office/officeart/2005/8/layout/radial1"/>
    <dgm:cxn modelId="{58897B0E-789F-461A-9543-E72552952627}" srcId="{D94F52A6-9211-466F-8BE4-6A04189DDB37}" destId="{581BF6F1-50D0-41A5-B821-3ED053E69FCF}" srcOrd="8" destOrd="0" parTransId="{E3415CD3-285B-428D-9899-4722CB9EF4D3}" sibTransId="{8690EDF7-7301-4ED7-8E1D-F28FA73A4E18}"/>
    <dgm:cxn modelId="{4CD08C2B-BC19-4DE7-BFD0-5FDA17C707B9}" srcId="{D94F52A6-9211-466F-8BE4-6A04189DDB37}" destId="{83B3A4B1-56E0-4031-B81F-600AFC892D8B}" srcOrd="6" destOrd="0" parTransId="{D81B2B7C-4731-4C02-89BA-8C77597805F0}" sibTransId="{5DAC0E39-75FC-4131-93BD-44DD53792405}"/>
    <dgm:cxn modelId="{6FA6F433-0095-4B33-A6A6-7DEAA5A88289}" type="presOf" srcId="{9AB74279-9715-4DAF-B77A-8E2F1FCA8E18}" destId="{4CA22C98-72E1-4EB0-A70F-E7E0E63F62E0}" srcOrd="1" destOrd="0" presId="urn:microsoft.com/office/officeart/2005/8/layout/radial1"/>
    <dgm:cxn modelId="{DFC363DB-1F3B-4674-8A2F-398919EFCE3F}" type="presOf" srcId="{BAF5848C-4CD0-4F46-B269-F5743300D3BC}" destId="{40FA0A43-18AA-49E4-A233-9777C70598EE}" srcOrd="1" destOrd="0" presId="urn:microsoft.com/office/officeart/2005/8/layout/radial1"/>
    <dgm:cxn modelId="{C64C2F72-4317-47F4-AC14-2092CE64729B}" type="presOf" srcId="{A87A4275-782E-4D07-86AE-BB100B0CD012}" destId="{924FF8B4-9783-412C-8A4B-15A86D09665E}" srcOrd="0" destOrd="0" presId="urn:microsoft.com/office/officeart/2005/8/layout/radial1"/>
    <dgm:cxn modelId="{0C1EC506-A78B-45FE-9435-73599899D781}" type="presOf" srcId="{09D483BF-2283-4039-9E8C-B3E948BAF4BF}" destId="{2D97014E-80CF-405A-9D90-3E1F6E697054}" srcOrd="0" destOrd="0" presId="urn:microsoft.com/office/officeart/2005/8/layout/radial1"/>
    <dgm:cxn modelId="{8B2A6C6F-C470-44BD-8B8D-AA2DCE9BE2CA}" srcId="{D94F52A6-9211-466F-8BE4-6A04189DDB37}" destId="{7D6E98AD-A4FE-4AFC-872F-23B71E588144}" srcOrd="1" destOrd="0" parTransId="{BAF5848C-4CD0-4F46-B269-F5743300D3BC}" sibTransId="{CDD78EAB-C386-4BA2-8EBB-680ABBCCF98C}"/>
    <dgm:cxn modelId="{9F9FC23D-1C53-4D91-B7B5-7B29C3C356D1}" type="presOf" srcId="{064FF5B5-9C81-4749-B472-30DD22A84FF0}" destId="{29BFC4CA-8FFD-4AD8-8424-11C1F536873D}" srcOrd="1" destOrd="0" presId="urn:microsoft.com/office/officeart/2005/8/layout/radial1"/>
    <dgm:cxn modelId="{20EAB870-C4EE-4B25-B0B8-FA8FB07F1486}" srcId="{D94F52A6-9211-466F-8BE4-6A04189DDB37}" destId="{DD01867F-F6A2-417B-A3F4-886FBA3BFD50}" srcOrd="3" destOrd="0" parTransId="{67480DC3-1CD5-41D3-9108-643822DB8B8D}" sibTransId="{20980B97-AE44-4A22-B927-70BA264398F1}"/>
    <dgm:cxn modelId="{F5916A54-01B8-41B3-80C5-6FE6F06D1534}" srcId="{D94F52A6-9211-466F-8BE4-6A04189DDB37}" destId="{8F446466-DF46-4471-AF10-7D2625AF0DDE}" srcOrd="7" destOrd="0" parTransId="{73D01E7A-1255-484A-90BA-22646A9BE28A}" sibTransId="{687CE9A2-6F02-49F0-B645-D48BCD9B7904}"/>
    <dgm:cxn modelId="{0D5A058F-A131-4004-B601-43A928111F6A}" type="presOf" srcId="{D94F52A6-9211-466F-8BE4-6A04189DDB37}" destId="{BD1834C8-1BD4-43E5-82FF-BF2118507D3F}" srcOrd="0" destOrd="0" presId="urn:microsoft.com/office/officeart/2005/8/layout/radial1"/>
    <dgm:cxn modelId="{E05BAF8F-F199-41DA-AA42-D90521C2BA46}" srcId="{D94F52A6-9211-466F-8BE4-6A04189DDB37}" destId="{0DE75AF6-C0B7-4D93-AF34-21526CB15B34}" srcOrd="4" destOrd="0" parTransId="{6B69F947-B4E5-43B5-A961-08CBBEED24CF}" sibTransId="{69BEC72F-C066-4FD5-B166-2F9471A0F1A8}"/>
    <dgm:cxn modelId="{3F1C1D5D-B648-43B1-AC8E-481F77306C9B}" type="presOf" srcId="{930852A1-9308-474C-B8DB-0D4BC5D38703}" destId="{3319B4E7-D9FB-4A65-B19F-EF7157160FF4}" srcOrd="0" destOrd="0" presId="urn:microsoft.com/office/officeart/2005/8/layout/radial1"/>
    <dgm:cxn modelId="{2628A069-4B45-49F3-8A6B-7515409D9491}" type="presOf" srcId="{639D3596-13FF-4A0D-8ABD-08C4A08A50E7}" destId="{0FB51597-19C4-4E40-A8FE-D0FD56312834}" srcOrd="1" destOrd="0" presId="urn:microsoft.com/office/officeart/2005/8/layout/radial1"/>
    <dgm:cxn modelId="{819BC729-B13B-496A-B222-C9FD367F9BD4}" type="presOf" srcId="{6A142F94-F028-4ED6-9070-08FC3F4C03B5}" destId="{F3D79732-BCD3-4ED8-9FDF-61B392DCDEC9}" srcOrd="0" destOrd="0" presId="urn:microsoft.com/office/officeart/2005/8/layout/radial1"/>
    <dgm:cxn modelId="{EFF36679-1EBB-49E5-87EA-FB58585CD738}" srcId="{D94F52A6-9211-466F-8BE4-6A04189DDB37}" destId="{A87A4275-782E-4D07-86AE-BB100B0CD012}" srcOrd="5" destOrd="0" parTransId="{930852A1-9308-474C-B8DB-0D4BC5D38703}" sibTransId="{EC0C12CC-D67D-46D4-93B8-2FC1693B05CA}"/>
    <dgm:cxn modelId="{F009F4F5-4151-4F7C-8409-1D67959E7938}" type="presOf" srcId="{E7ABE567-8F88-4691-B73C-5145AA1A5D74}" destId="{7771DCE5-2602-4339-A904-0B9F117053F8}" srcOrd="0" destOrd="0" presId="urn:microsoft.com/office/officeart/2005/8/layout/radial1"/>
    <dgm:cxn modelId="{B4A68E7D-E1F9-4C85-A37E-7D3380CF562E}" type="presOf" srcId="{67480DC3-1CD5-41D3-9108-643822DB8B8D}" destId="{E5CE71DC-5A0E-4067-AC58-982A92174FD7}" srcOrd="0" destOrd="0" presId="urn:microsoft.com/office/officeart/2005/8/layout/radial1"/>
    <dgm:cxn modelId="{77CABB4B-34C0-4A8B-9E31-7C0155B929B5}" type="presOf" srcId="{DD01867F-F6A2-417B-A3F4-886FBA3BFD50}" destId="{5EF1731D-5BA9-49A9-90E7-5C7A4DD2ACF9}" srcOrd="0" destOrd="0" presId="urn:microsoft.com/office/officeart/2005/8/layout/radial1"/>
    <dgm:cxn modelId="{D6D7B710-14A6-4056-AEB1-E012D5869C47}" srcId="{D94F52A6-9211-466F-8BE4-6A04189DDB37}" destId="{D68E7D68-EBC2-44C5-8232-A89390C12B27}" srcOrd="9" destOrd="0" parTransId="{064FF5B5-9C81-4749-B472-30DD22A84FF0}" sibTransId="{42F9DF52-A9E2-4DBC-AC40-DE76CAE86339}"/>
    <dgm:cxn modelId="{7DEB7330-4538-40AB-8C01-D15624AA47F4}" type="presOf" srcId="{6B69F947-B4E5-43B5-A961-08CBBEED24CF}" destId="{264FA947-3A9C-4292-B986-DE492E308C16}" srcOrd="1" destOrd="0" presId="urn:microsoft.com/office/officeart/2005/8/layout/radial1"/>
    <dgm:cxn modelId="{BB383B5C-9189-4C76-83EB-9B9B376F4F79}" type="presOf" srcId="{3BB964F8-9777-470C-B263-94DCD95A4010}" destId="{E73F021F-B021-46E6-BAD9-7DF335A34D5D}" srcOrd="1" destOrd="0" presId="urn:microsoft.com/office/officeart/2005/8/layout/radial1"/>
    <dgm:cxn modelId="{73BD6132-3B5D-4B66-899F-F617ACDE9716}" type="presParOf" srcId="{7771DCE5-2602-4339-A904-0B9F117053F8}" destId="{BD1834C8-1BD4-43E5-82FF-BF2118507D3F}" srcOrd="0" destOrd="0" presId="urn:microsoft.com/office/officeart/2005/8/layout/radial1"/>
    <dgm:cxn modelId="{7ECA0B18-F7A5-4E60-BB57-AB80E6BC66AF}" type="presParOf" srcId="{7771DCE5-2602-4339-A904-0B9F117053F8}" destId="{6686F3AB-DEC4-409C-8EDC-BDD96C65D670}" srcOrd="1" destOrd="0" presId="urn:microsoft.com/office/officeart/2005/8/layout/radial1"/>
    <dgm:cxn modelId="{1803C1F3-E835-4484-B491-03D69A3FC8BC}" type="presParOf" srcId="{6686F3AB-DEC4-409C-8EDC-BDD96C65D670}" destId="{E73F021F-B021-46E6-BAD9-7DF335A34D5D}" srcOrd="0" destOrd="0" presId="urn:microsoft.com/office/officeart/2005/8/layout/radial1"/>
    <dgm:cxn modelId="{62EA1F22-9D5B-47D0-9336-A1EBD5F051FD}" type="presParOf" srcId="{7771DCE5-2602-4339-A904-0B9F117053F8}" destId="{F3D79732-BCD3-4ED8-9FDF-61B392DCDEC9}" srcOrd="2" destOrd="0" presId="urn:microsoft.com/office/officeart/2005/8/layout/radial1"/>
    <dgm:cxn modelId="{BA190888-1E24-4F8C-B49D-00696095BC82}" type="presParOf" srcId="{7771DCE5-2602-4339-A904-0B9F117053F8}" destId="{62E708BB-5063-47DD-8BDF-3BA49608B2BC}" srcOrd="3" destOrd="0" presId="urn:microsoft.com/office/officeart/2005/8/layout/radial1"/>
    <dgm:cxn modelId="{0DED5A14-7421-4C4A-99F5-BA631E5BF5FB}" type="presParOf" srcId="{62E708BB-5063-47DD-8BDF-3BA49608B2BC}" destId="{40FA0A43-18AA-49E4-A233-9777C70598EE}" srcOrd="0" destOrd="0" presId="urn:microsoft.com/office/officeart/2005/8/layout/radial1"/>
    <dgm:cxn modelId="{F42BEF95-C6AC-4E44-AD30-5B23334F718A}" type="presParOf" srcId="{7771DCE5-2602-4339-A904-0B9F117053F8}" destId="{435B8C45-CD86-4394-902D-E90B3866A211}" srcOrd="4" destOrd="0" presId="urn:microsoft.com/office/officeart/2005/8/layout/radial1"/>
    <dgm:cxn modelId="{8EE41487-2DEE-45AA-BD90-E905CD6EB65B}" type="presParOf" srcId="{7771DCE5-2602-4339-A904-0B9F117053F8}" destId="{E1092403-9384-4D76-ACA1-36B88EC0E560}" srcOrd="5" destOrd="0" presId="urn:microsoft.com/office/officeart/2005/8/layout/radial1"/>
    <dgm:cxn modelId="{0B745A58-F446-48F9-8526-AC1AD97A2A30}" type="presParOf" srcId="{E1092403-9384-4D76-ACA1-36B88EC0E560}" destId="{4CA22C98-72E1-4EB0-A70F-E7E0E63F62E0}" srcOrd="0" destOrd="0" presId="urn:microsoft.com/office/officeart/2005/8/layout/radial1"/>
    <dgm:cxn modelId="{FF5834A1-DA73-4EEF-90F2-E8F35A2A01ED}" type="presParOf" srcId="{7771DCE5-2602-4339-A904-0B9F117053F8}" destId="{2D97014E-80CF-405A-9D90-3E1F6E697054}" srcOrd="6" destOrd="0" presId="urn:microsoft.com/office/officeart/2005/8/layout/radial1"/>
    <dgm:cxn modelId="{B13A47EB-6836-4F67-B8AF-FCF9F0327456}" type="presParOf" srcId="{7771DCE5-2602-4339-A904-0B9F117053F8}" destId="{E5CE71DC-5A0E-4067-AC58-982A92174FD7}" srcOrd="7" destOrd="0" presId="urn:microsoft.com/office/officeart/2005/8/layout/radial1"/>
    <dgm:cxn modelId="{014E81DE-8857-4642-9E48-A4B0EAC40387}" type="presParOf" srcId="{E5CE71DC-5A0E-4067-AC58-982A92174FD7}" destId="{29310602-5DB7-44D4-A2B6-E63EA51C55D3}" srcOrd="0" destOrd="0" presId="urn:microsoft.com/office/officeart/2005/8/layout/radial1"/>
    <dgm:cxn modelId="{12436FAC-01B6-422D-9961-9DCA8E734FCA}" type="presParOf" srcId="{7771DCE5-2602-4339-A904-0B9F117053F8}" destId="{5EF1731D-5BA9-49A9-90E7-5C7A4DD2ACF9}" srcOrd="8" destOrd="0" presId="urn:microsoft.com/office/officeart/2005/8/layout/radial1"/>
    <dgm:cxn modelId="{3CC647C1-CDFD-41FC-85F4-8AA767900CB0}" type="presParOf" srcId="{7771DCE5-2602-4339-A904-0B9F117053F8}" destId="{2C5A374D-4B0C-4D45-8C42-EE17C62ED994}" srcOrd="9" destOrd="0" presId="urn:microsoft.com/office/officeart/2005/8/layout/radial1"/>
    <dgm:cxn modelId="{3EA70698-4FE3-4B79-B8D2-34B5FED208D9}" type="presParOf" srcId="{2C5A374D-4B0C-4D45-8C42-EE17C62ED994}" destId="{264FA947-3A9C-4292-B986-DE492E308C16}" srcOrd="0" destOrd="0" presId="urn:microsoft.com/office/officeart/2005/8/layout/radial1"/>
    <dgm:cxn modelId="{2C57D590-C6C4-4D8F-B4D0-F688FC0223DD}" type="presParOf" srcId="{7771DCE5-2602-4339-A904-0B9F117053F8}" destId="{C9ADA11B-0D49-4A53-B312-D2EA16D82312}" srcOrd="10" destOrd="0" presId="urn:microsoft.com/office/officeart/2005/8/layout/radial1"/>
    <dgm:cxn modelId="{5F18C715-3311-4DC4-93E4-1B1200F280A4}" type="presParOf" srcId="{7771DCE5-2602-4339-A904-0B9F117053F8}" destId="{3319B4E7-D9FB-4A65-B19F-EF7157160FF4}" srcOrd="11" destOrd="0" presId="urn:microsoft.com/office/officeart/2005/8/layout/radial1"/>
    <dgm:cxn modelId="{D0273E81-166F-4F3F-B689-18D329037DA8}" type="presParOf" srcId="{3319B4E7-D9FB-4A65-B19F-EF7157160FF4}" destId="{5ECDC215-3A28-483B-8457-F232543EE683}" srcOrd="0" destOrd="0" presId="urn:microsoft.com/office/officeart/2005/8/layout/radial1"/>
    <dgm:cxn modelId="{4BA8210E-E8BF-4790-AFF8-877C1026254C}" type="presParOf" srcId="{7771DCE5-2602-4339-A904-0B9F117053F8}" destId="{924FF8B4-9783-412C-8A4B-15A86D09665E}" srcOrd="12" destOrd="0" presId="urn:microsoft.com/office/officeart/2005/8/layout/radial1"/>
    <dgm:cxn modelId="{393EC95A-F182-4927-AB8A-686B90417F8C}" type="presParOf" srcId="{7771DCE5-2602-4339-A904-0B9F117053F8}" destId="{B62BC5B3-BD71-4651-B00F-BB1AED9F377A}" srcOrd="13" destOrd="0" presId="urn:microsoft.com/office/officeart/2005/8/layout/radial1"/>
    <dgm:cxn modelId="{2D202842-1B69-4108-B365-C701B31D9EFA}" type="presParOf" srcId="{B62BC5B3-BD71-4651-B00F-BB1AED9F377A}" destId="{85F7880F-28C2-4B8A-B51E-9D9EE13BAB0A}" srcOrd="0" destOrd="0" presId="urn:microsoft.com/office/officeart/2005/8/layout/radial1"/>
    <dgm:cxn modelId="{5C5007A3-86CA-45C7-B3E6-F4F9F9E3CA30}" type="presParOf" srcId="{7771DCE5-2602-4339-A904-0B9F117053F8}" destId="{146473FA-2D2E-4C6A-B5B1-A0A5A7D280BD}" srcOrd="14" destOrd="0" presId="urn:microsoft.com/office/officeart/2005/8/layout/radial1"/>
    <dgm:cxn modelId="{0D3D75C4-B66A-45CB-BA4F-0183695ED4E9}" type="presParOf" srcId="{7771DCE5-2602-4339-A904-0B9F117053F8}" destId="{47E9ECE7-C17A-4CEE-8E9F-1C4AA443DD72}" srcOrd="15" destOrd="0" presId="urn:microsoft.com/office/officeart/2005/8/layout/radial1"/>
    <dgm:cxn modelId="{D3DE1914-B53F-438E-BB56-5F325161523E}" type="presParOf" srcId="{47E9ECE7-C17A-4CEE-8E9F-1C4AA443DD72}" destId="{8E88FE77-1F41-4B38-A0DA-949E21A9A04B}" srcOrd="0" destOrd="0" presId="urn:microsoft.com/office/officeart/2005/8/layout/radial1"/>
    <dgm:cxn modelId="{5C857D07-B7A3-41D7-BDBD-C88CA9D23C9C}" type="presParOf" srcId="{7771DCE5-2602-4339-A904-0B9F117053F8}" destId="{32DA81D7-4DFF-4684-9407-90377EECF81B}" srcOrd="16" destOrd="0" presId="urn:microsoft.com/office/officeart/2005/8/layout/radial1"/>
    <dgm:cxn modelId="{23A6E01C-5EDC-4EDC-9714-3BD04F5C3718}" type="presParOf" srcId="{7771DCE5-2602-4339-A904-0B9F117053F8}" destId="{16F5E0E5-09EB-4686-A09C-3268CCB250F3}" srcOrd="17" destOrd="0" presId="urn:microsoft.com/office/officeart/2005/8/layout/radial1"/>
    <dgm:cxn modelId="{73492068-943E-4ABA-A69F-6C4ACB71BCD7}" type="presParOf" srcId="{16F5E0E5-09EB-4686-A09C-3268CCB250F3}" destId="{BB13D211-D394-4685-BFE3-29B5B46CFE83}" srcOrd="0" destOrd="0" presId="urn:microsoft.com/office/officeart/2005/8/layout/radial1"/>
    <dgm:cxn modelId="{8D863E8C-58C3-464C-A31D-F8D0FBAFDE34}" type="presParOf" srcId="{7771DCE5-2602-4339-A904-0B9F117053F8}" destId="{47984A12-EDFA-40F0-8368-44FA8A6A8626}" srcOrd="18" destOrd="0" presId="urn:microsoft.com/office/officeart/2005/8/layout/radial1"/>
    <dgm:cxn modelId="{313A223F-9BDF-4EFF-A3A5-BE3F35405278}" type="presParOf" srcId="{7771DCE5-2602-4339-A904-0B9F117053F8}" destId="{44318A9B-A1A0-4903-8E84-4E87D089EABC}" srcOrd="19" destOrd="0" presId="urn:microsoft.com/office/officeart/2005/8/layout/radial1"/>
    <dgm:cxn modelId="{4BF38EC0-5512-49FC-BD3B-9C2C8A36406C}" type="presParOf" srcId="{44318A9B-A1A0-4903-8E84-4E87D089EABC}" destId="{29BFC4CA-8FFD-4AD8-8424-11C1F536873D}" srcOrd="0" destOrd="0" presId="urn:microsoft.com/office/officeart/2005/8/layout/radial1"/>
    <dgm:cxn modelId="{CE9FF68E-10B6-4AE7-AB95-C97B3420AD63}" type="presParOf" srcId="{7771DCE5-2602-4339-A904-0B9F117053F8}" destId="{9481BB9F-9BD1-48A5-85AB-348C84B19E87}" srcOrd="20" destOrd="0" presId="urn:microsoft.com/office/officeart/2005/8/layout/radial1"/>
    <dgm:cxn modelId="{7C911C5B-DA47-491F-9BC7-DD3E01339BF7}" type="presParOf" srcId="{7771DCE5-2602-4339-A904-0B9F117053F8}" destId="{4FD5E71E-18D9-408A-88C2-D60E4BD39A8F}" srcOrd="21" destOrd="0" presId="urn:microsoft.com/office/officeart/2005/8/layout/radial1"/>
    <dgm:cxn modelId="{A55C9481-FE7A-47B1-9C81-81D0A11B2A98}" type="presParOf" srcId="{4FD5E71E-18D9-408A-88C2-D60E4BD39A8F}" destId="{0FB51597-19C4-4E40-A8FE-D0FD56312834}" srcOrd="0" destOrd="0" presId="urn:microsoft.com/office/officeart/2005/8/layout/radial1"/>
    <dgm:cxn modelId="{61B3435C-BE6C-4EC1-8285-1831B37DE950}" type="presParOf" srcId="{7771DCE5-2602-4339-A904-0B9F117053F8}" destId="{71284EF7-7270-40B2-A20A-D12CD4E2C3E9}" srcOrd="2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834C8-1BD4-43E5-82FF-BF2118507D3F}">
      <dsp:nvSpPr>
        <dsp:cNvPr id="0" name=""/>
        <dsp:cNvSpPr/>
      </dsp:nvSpPr>
      <dsp:spPr>
        <a:xfrm>
          <a:off x="1674100" y="858100"/>
          <a:ext cx="1066368" cy="1066368"/>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nl-NL" sz="1400" kern="1200" dirty="0" smtClean="0"/>
            <a:t>Bewoner</a:t>
          </a:r>
          <a:endParaRPr lang="nl-NL" sz="1400" kern="1200" dirty="0"/>
        </a:p>
      </dsp:txBody>
      <dsp:txXfrm>
        <a:off x="1830266" y="1014266"/>
        <a:ext cx="754036" cy="754036"/>
      </dsp:txXfrm>
    </dsp:sp>
    <dsp:sp modelId="{6686F3AB-DEC4-409C-8EDC-BDD96C65D670}">
      <dsp:nvSpPr>
        <dsp:cNvPr id="0" name=""/>
        <dsp:cNvSpPr/>
      </dsp:nvSpPr>
      <dsp:spPr>
        <a:xfrm rot="16200000">
          <a:off x="2059239" y="699969"/>
          <a:ext cx="296090" cy="20170"/>
        </a:xfrm>
        <a:custGeom>
          <a:avLst/>
          <a:gdLst/>
          <a:ahLst/>
          <a:cxnLst/>
          <a:rect l="0" t="0" r="0" b="0"/>
          <a:pathLst>
            <a:path>
              <a:moveTo>
                <a:pt x="0" y="10085"/>
              </a:moveTo>
              <a:lnTo>
                <a:pt x="296090" y="10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2199882" y="702653"/>
        <a:ext cx="14804" cy="14804"/>
      </dsp:txXfrm>
    </dsp:sp>
    <dsp:sp modelId="{F3D79732-BCD3-4ED8-9FDF-61B392DCDEC9}">
      <dsp:nvSpPr>
        <dsp:cNvPr id="0" name=""/>
        <dsp:cNvSpPr/>
      </dsp:nvSpPr>
      <dsp:spPr>
        <a:xfrm>
          <a:off x="1876271" y="-63769"/>
          <a:ext cx="662026" cy="62577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nl-NL" sz="1600" kern="1200" dirty="0"/>
        </a:p>
      </dsp:txBody>
      <dsp:txXfrm>
        <a:off x="1973222" y="27874"/>
        <a:ext cx="468124" cy="442493"/>
      </dsp:txXfrm>
    </dsp:sp>
    <dsp:sp modelId="{62E708BB-5063-47DD-8BDF-3BA49608B2BC}">
      <dsp:nvSpPr>
        <dsp:cNvPr id="0" name=""/>
        <dsp:cNvSpPr/>
      </dsp:nvSpPr>
      <dsp:spPr>
        <a:xfrm rot="18163636">
          <a:off x="2428685" y="810210"/>
          <a:ext cx="291103" cy="20170"/>
        </a:xfrm>
        <a:custGeom>
          <a:avLst/>
          <a:gdLst/>
          <a:ahLst/>
          <a:cxnLst/>
          <a:rect l="0" t="0" r="0" b="0"/>
          <a:pathLst>
            <a:path>
              <a:moveTo>
                <a:pt x="0" y="10085"/>
              </a:moveTo>
              <a:lnTo>
                <a:pt x="291103" y="10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2566959" y="813018"/>
        <a:ext cx="14555" cy="14555"/>
      </dsp:txXfrm>
    </dsp:sp>
    <dsp:sp modelId="{435B8C45-CD86-4394-902D-E90B3866A211}">
      <dsp:nvSpPr>
        <dsp:cNvPr id="0" name=""/>
        <dsp:cNvSpPr/>
      </dsp:nvSpPr>
      <dsp:spPr>
        <a:xfrm>
          <a:off x="2493772" y="117545"/>
          <a:ext cx="662026" cy="62577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nl-NL" sz="1800" kern="1200" dirty="0" smtClean="0"/>
        </a:p>
      </dsp:txBody>
      <dsp:txXfrm>
        <a:off x="2590723" y="209188"/>
        <a:ext cx="468124" cy="442493"/>
      </dsp:txXfrm>
    </dsp:sp>
    <dsp:sp modelId="{E1092403-9384-4D76-ACA1-36B88EC0E560}">
      <dsp:nvSpPr>
        <dsp:cNvPr id="0" name=""/>
        <dsp:cNvSpPr/>
      </dsp:nvSpPr>
      <dsp:spPr>
        <a:xfrm rot="20127273">
          <a:off x="2679575" y="1101274"/>
          <a:ext cx="281319" cy="20170"/>
        </a:xfrm>
        <a:custGeom>
          <a:avLst/>
          <a:gdLst/>
          <a:ahLst/>
          <a:cxnLst/>
          <a:rect l="0" t="0" r="0" b="0"/>
          <a:pathLst>
            <a:path>
              <a:moveTo>
                <a:pt x="0" y="10085"/>
              </a:moveTo>
              <a:lnTo>
                <a:pt x="281319" y="10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2813202" y="1104326"/>
        <a:ext cx="14065" cy="14065"/>
      </dsp:txXfrm>
    </dsp:sp>
    <dsp:sp modelId="{2D97014E-80CF-405A-9D90-3E1F6E697054}">
      <dsp:nvSpPr>
        <dsp:cNvPr id="0" name=""/>
        <dsp:cNvSpPr/>
      </dsp:nvSpPr>
      <dsp:spPr>
        <a:xfrm>
          <a:off x="2915221" y="603922"/>
          <a:ext cx="662026" cy="62577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nl-NL" sz="1600" kern="1200" dirty="0" smtClean="0"/>
        </a:p>
      </dsp:txBody>
      <dsp:txXfrm>
        <a:off x="3012172" y="695565"/>
        <a:ext cx="468124" cy="442493"/>
      </dsp:txXfrm>
    </dsp:sp>
    <dsp:sp modelId="{E5CE71DC-5A0E-4067-AC58-982A92174FD7}">
      <dsp:nvSpPr>
        <dsp:cNvPr id="0" name=""/>
        <dsp:cNvSpPr/>
      </dsp:nvSpPr>
      <dsp:spPr>
        <a:xfrm rot="490909">
          <a:off x="2733625" y="1476887"/>
          <a:ext cx="278365" cy="20170"/>
        </a:xfrm>
        <a:custGeom>
          <a:avLst/>
          <a:gdLst/>
          <a:ahLst/>
          <a:cxnLst/>
          <a:rect l="0" t="0" r="0" b="0"/>
          <a:pathLst>
            <a:path>
              <a:moveTo>
                <a:pt x="0" y="10085"/>
              </a:moveTo>
              <a:lnTo>
                <a:pt x="278365" y="10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2865849" y="1480013"/>
        <a:ext cx="13918" cy="13918"/>
      </dsp:txXfrm>
    </dsp:sp>
    <dsp:sp modelId="{5EF1731D-5BA9-49A9-90E7-5C7A4DD2ACF9}">
      <dsp:nvSpPr>
        <dsp:cNvPr id="0" name=""/>
        <dsp:cNvSpPr/>
      </dsp:nvSpPr>
      <dsp:spPr>
        <a:xfrm>
          <a:off x="3006810" y="1240942"/>
          <a:ext cx="662026" cy="62577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nl-NL" sz="1600" kern="1200" dirty="0"/>
        </a:p>
      </dsp:txBody>
      <dsp:txXfrm>
        <a:off x="3103761" y="1332585"/>
        <a:ext cx="468124" cy="442493"/>
      </dsp:txXfrm>
    </dsp:sp>
    <dsp:sp modelId="{2C5A374D-4B0C-4D45-8C42-EE17C62ED994}">
      <dsp:nvSpPr>
        <dsp:cNvPr id="0" name=""/>
        <dsp:cNvSpPr/>
      </dsp:nvSpPr>
      <dsp:spPr>
        <a:xfrm rot="2454545">
          <a:off x="2575296" y="1824043"/>
          <a:ext cx="286116" cy="20170"/>
        </a:xfrm>
        <a:custGeom>
          <a:avLst/>
          <a:gdLst/>
          <a:ahLst/>
          <a:cxnLst/>
          <a:rect l="0" t="0" r="0" b="0"/>
          <a:pathLst>
            <a:path>
              <a:moveTo>
                <a:pt x="0" y="10085"/>
              </a:moveTo>
              <a:lnTo>
                <a:pt x="286116" y="10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2711201" y="1826976"/>
        <a:ext cx="14305" cy="14305"/>
      </dsp:txXfrm>
    </dsp:sp>
    <dsp:sp modelId="{C9ADA11B-0D49-4A53-B312-D2EA16D82312}">
      <dsp:nvSpPr>
        <dsp:cNvPr id="0" name=""/>
        <dsp:cNvSpPr/>
      </dsp:nvSpPr>
      <dsp:spPr>
        <a:xfrm>
          <a:off x="2739462" y="1826353"/>
          <a:ext cx="662026" cy="62577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endParaRPr lang="nl-NL" sz="1600" kern="1200" dirty="0"/>
        </a:p>
      </dsp:txBody>
      <dsp:txXfrm>
        <a:off x="2836413" y="1917996"/>
        <a:ext cx="468124" cy="442493"/>
      </dsp:txXfrm>
    </dsp:sp>
    <dsp:sp modelId="{3319B4E7-D9FB-4A65-B19F-EF7157160FF4}">
      <dsp:nvSpPr>
        <dsp:cNvPr id="0" name=""/>
        <dsp:cNvSpPr/>
      </dsp:nvSpPr>
      <dsp:spPr>
        <a:xfrm rot="4418182">
          <a:off x="2251642" y="2034195"/>
          <a:ext cx="294759" cy="20170"/>
        </a:xfrm>
        <a:custGeom>
          <a:avLst/>
          <a:gdLst/>
          <a:ahLst/>
          <a:cxnLst/>
          <a:rect l="0" t="0" r="0" b="0"/>
          <a:pathLst>
            <a:path>
              <a:moveTo>
                <a:pt x="0" y="10085"/>
              </a:moveTo>
              <a:lnTo>
                <a:pt x="294759" y="10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2391653" y="2036912"/>
        <a:ext cx="14737" cy="14737"/>
      </dsp:txXfrm>
    </dsp:sp>
    <dsp:sp modelId="{924FF8B4-9783-412C-8A4B-15A86D09665E}">
      <dsp:nvSpPr>
        <dsp:cNvPr id="0" name=""/>
        <dsp:cNvSpPr/>
      </dsp:nvSpPr>
      <dsp:spPr>
        <a:xfrm>
          <a:off x="2198056" y="2174293"/>
          <a:ext cx="662026" cy="62577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nl-NL" sz="1100" kern="1200" dirty="0"/>
        </a:p>
      </dsp:txBody>
      <dsp:txXfrm>
        <a:off x="2295007" y="2265936"/>
        <a:ext cx="468124" cy="442493"/>
      </dsp:txXfrm>
    </dsp:sp>
    <dsp:sp modelId="{B62BC5B3-BD71-4651-B00F-BB1AED9F377A}">
      <dsp:nvSpPr>
        <dsp:cNvPr id="0" name=""/>
        <dsp:cNvSpPr/>
      </dsp:nvSpPr>
      <dsp:spPr>
        <a:xfrm rot="6381818">
          <a:off x="1868168" y="2034195"/>
          <a:ext cx="294759" cy="20170"/>
        </a:xfrm>
        <a:custGeom>
          <a:avLst/>
          <a:gdLst/>
          <a:ahLst/>
          <a:cxnLst/>
          <a:rect l="0" t="0" r="0" b="0"/>
          <a:pathLst>
            <a:path>
              <a:moveTo>
                <a:pt x="0" y="10085"/>
              </a:moveTo>
              <a:lnTo>
                <a:pt x="294759" y="10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2008178" y="2036912"/>
        <a:ext cx="14737" cy="14737"/>
      </dsp:txXfrm>
    </dsp:sp>
    <dsp:sp modelId="{146473FA-2D2E-4C6A-B5B1-A0A5A7D280BD}">
      <dsp:nvSpPr>
        <dsp:cNvPr id="0" name=""/>
        <dsp:cNvSpPr/>
      </dsp:nvSpPr>
      <dsp:spPr>
        <a:xfrm>
          <a:off x="1554487" y="2174293"/>
          <a:ext cx="662026" cy="62577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nl-NL" sz="1100" kern="1200" dirty="0"/>
        </a:p>
      </dsp:txBody>
      <dsp:txXfrm>
        <a:off x="1651438" y="2265936"/>
        <a:ext cx="468124" cy="442493"/>
      </dsp:txXfrm>
    </dsp:sp>
    <dsp:sp modelId="{47E9ECE7-C17A-4CEE-8E9F-1C4AA443DD72}">
      <dsp:nvSpPr>
        <dsp:cNvPr id="0" name=""/>
        <dsp:cNvSpPr/>
      </dsp:nvSpPr>
      <dsp:spPr>
        <a:xfrm rot="8345455">
          <a:off x="1553156" y="1824043"/>
          <a:ext cx="286116" cy="20170"/>
        </a:xfrm>
        <a:custGeom>
          <a:avLst/>
          <a:gdLst/>
          <a:ahLst/>
          <a:cxnLst/>
          <a:rect l="0" t="0" r="0" b="0"/>
          <a:pathLst>
            <a:path>
              <a:moveTo>
                <a:pt x="0" y="10085"/>
              </a:moveTo>
              <a:lnTo>
                <a:pt x="286116" y="10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1689062" y="1826976"/>
        <a:ext cx="14305" cy="14305"/>
      </dsp:txXfrm>
    </dsp:sp>
    <dsp:sp modelId="{32DA81D7-4DFF-4684-9407-90377EECF81B}">
      <dsp:nvSpPr>
        <dsp:cNvPr id="0" name=""/>
        <dsp:cNvSpPr/>
      </dsp:nvSpPr>
      <dsp:spPr>
        <a:xfrm>
          <a:off x="1013081" y="1826353"/>
          <a:ext cx="662026" cy="62577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nl-NL" sz="1100" kern="1200" dirty="0"/>
        </a:p>
      </dsp:txBody>
      <dsp:txXfrm>
        <a:off x="1110032" y="1917996"/>
        <a:ext cx="468124" cy="442493"/>
      </dsp:txXfrm>
    </dsp:sp>
    <dsp:sp modelId="{16F5E0E5-09EB-4686-A09C-3268CCB250F3}">
      <dsp:nvSpPr>
        <dsp:cNvPr id="0" name=""/>
        <dsp:cNvSpPr/>
      </dsp:nvSpPr>
      <dsp:spPr>
        <a:xfrm rot="10309091">
          <a:off x="1402578" y="1476887"/>
          <a:ext cx="278365" cy="20170"/>
        </a:xfrm>
        <a:custGeom>
          <a:avLst/>
          <a:gdLst/>
          <a:ahLst/>
          <a:cxnLst/>
          <a:rect l="0" t="0" r="0" b="0"/>
          <a:pathLst>
            <a:path>
              <a:moveTo>
                <a:pt x="0" y="10085"/>
              </a:moveTo>
              <a:lnTo>
                <a:pt x="278365" y="10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1534802" y="1480013"/>
        <a:ext cx="13918" cy="13918"/>
      </dsp:txXfrm>
    </dsp:sp>
    <dsp:sp modelId="{47984A12-EDFA-40F0-8368-44FA8A6A8626}">
      <dsp:nvSpPr>
        <dsp:cNvPr id="0" name=""/>
        <dsp:cNvSpPr/>
      </dsp:nvSpPr>
      <dsp:spPr>
        <a:xfrm>
          <a:off x="745733" y="1240942"/>
          <a:ext cx="662026" cy="62577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nl-NL" sz="1100" kern="1200" dirty="0" smtClean="0"/>
        </a:p>
      </dsp:txBody>
      <dsp:txXfrm>
        <a:off x="842684" y="1332585"/>
        <a:ext cx="468124" cy="442493"/>
      </dsp:txXfrm>
    </dsp:sp>
    <dsp:sp modelId="{44318A9B-A1A0-4903-8E84-4E87D089EABC}">
      <dsp:nvSpPr>
        <dsp:cNvPr id="0" name=""/>
        <dsp:cNvSpPr/>
      </dsp:nvSpPr>
      <dsp:spPr>
        <a:xfrm rot="12272727">
          <a:off x="1453674" y="1101274"/>
          <a:ext cx="281319" cy="20170"/>
        </a:xfrm>
        <a:custGeom>
          <a:avLst/>
          <a:gdLst/>
          <a:ahLst/>
          <a:cxnLst/>
          <a:rect l="0" t="0" r="0" b="0"/>
          <a:pathLst>
            <a:path>
              <a:moveTo>
                <a:pt x="0" y="10085"/>
              </a:moveTo>
              <a:lnTo>
                <a:pt x="281319" y="10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1587301" y="1104326"/>
        <a:ext cx="14065" cy="14065"/>
      </dsp:txXfrm>
    </dsp:sp>
    <dsp:sp modelId="{9481BB9F-9BD1-48A5-85AB-348C84B19E87}">
      <dsp:nvSpPr>
        <dsp:cNvPr id="0" name=""/>
        <dsp:cNvSpPr/>
      </dsp:nvSpPr>
      <dsp:spPr>
        <a:xfrm>
          <a:off x="837322" y="603922"/>
          <a:ext cx="662026" cy="62577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nl-NL" sz="1800" kern="1200" dirty="0"/>
        </a:p>
      </dsp:txBody>
      <dsp:txXfrm>
        <a:off x="934273" y="695565"/>
        <a:ext cx="468124" cy="442493"/>
      </dsp:txXfrm>
    </dsp:sp>
    <dsp:sp modelId="{4FD5E71E-18D9-408A-88C2-D60E4BD39A8F}">
      <dsp:nvSpPr>
        <dsp:cNvPr id="0" name=""/>
        <dsp:cNvSpPr/>
      </dsp:nvSpPr>
      <dsp:spPr>
        <a:xfrm rot="14236364">
          <a:off x="1694780" y="810210"/>
          <a:ext cx="291103" cy="20170"/>
        </a:xfrm>
        <a:custGeom>
          <a:avLst/>
          <a:gdLst/>
          <a:ahLst/>
          <a:cxnLst/>
          <a:rect l="0" t="0" r="0" b="0"/>
          <a:pathLst>
            <a:path>
              <a:moveTo>
                <a:pt x="0" y="10085"/>
              </a:moveTo>
              <a:lnTo>
                <a:pt x="291103" y="100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1833055" y="813018"/>
        <a:ext cx="14555" cy="14555"/>
      </dsp:txXfrm>
    </dsp:sp>
    <dsp:sp modelId="{71284EF7-7270-40B2-A20A-D12CD4E2C3E9}">
      <dsp:nvSpPr>
        <dsp:cNvPr id="0" name=""/>
        <dsp:cNvSpPr/>
      </dsp:nvSpPr>
      <dsp:spPr>
        <a:xfrm>
          <a:off x="1258771" y="117545"/>
          <a:ext cx="662026" cy="625779"/>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nl-NL" sz="2800" kern="1200" dirty="0"/>
        </a:p>
      </dsp:txBody>
      <dsp:txXfrm>
        <a:off x="1355722" y="209188"/>
        <a:ext cx="468124" cy="4424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834C8-1BD4-43E5-82FF-BF2118507D3F}">
      <dsp:nvSpPr>
        <dsp:cNvPr id="0" name=""/>
        <dsp:cNvSpPr/>
      </dsp:nvSpPr>
      <dsp:spPr>
        <a:xfrm>
          <a:off x="3312367" y="1701529"/>
          <a:ext cx="2088232" cy="208823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nl-NL" sz="3000" kern="1200" dirty="0" smtClean="0"/>
            <a:t>Bewoner</a:t>
          </a:r>
          <a:endParaRPr lang="nl-NL" sz="3000" kern="1200" dirty="0"/>
        </a:p>
      </dsp:txBody>
      <dsp:txXfrm>
        <a:off x="3618181" y="2007343"/>
        <a:ext cx="1476604" cy="1476604"/>
      </dsp:txXfrm>
    </dsp:sp>
    <dsp:sp modelId="{6686F3AB-DEC4-409C-8EDC-BDD96C65D670}">
      <dsp:nvSpPr>
        <dsp:cNvPr id="0" name=""/>
        <dsp:cNvSpPr/>
      </dsp:nvSpPr>
      <dsp:spPr>
        <a:xfrm rot="16200000">
          <a:off x="4065449" y="1400488"/>
          <a:ext cx="582069" cy="20013"/>
        </a:xfrm>
        <a:custGeom>
          <a:avLst/>
          <a:gdLst/>
          <a:ahLst/>
          <a:cxnLst/>
          <a:rect l="0" t="0" r="0" b="0"/>
          <a:pathLst>
            <a:path>
              <a:moveTo>
                <a:pt x="0" y="10006"/>
              </a:moveTo>
              <a:lnTo>
                <a:pt x="582069" y="10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4341932" y="1395943"/>
        <a:ext cx="29103" cy="29103"/>
      </dsp:txXfrm>
    </dsp:sp>
    <dsp:sp modelId="{F3D79732-BCD3-4ED8-9FDF-61B392DCDEC9}">
      <dsp:nvSpPr>
        <dsp:cNvPr id="0" name=""/>
        <dsp:cNvSpPr/>
      </dsp:nvSpPr>
      <dsp:spPr>
        <a:xfrm>
          <a:off x="3708272" y="-105982"/>
          <a:ext cx="1296422" cy="12254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NL" sz="1600" kern="1200" dirty="0" smtClean="0"/>
            <a:t>Geestelijk verzorger</a:t>
          </a:r>
          <a:endParaRPr lang="nl-NL" sz="1600" kern="1200" dirty="0"/>
        </a:p>
      </dsp:txBody>
      <dsp:txXfrm>
        <a:off x="3898129" y="73480"/>
        <a:ext cx="916708" cy="866518"/>
      </dsp:txXfrm>
    </dsp:sp>
    <dsp:sp modelId="{62E708BB-5063-47DD-8BDF-3BA49608B2BC}">
      <dsp:nvSpPr>
        <dsp:cNvPr id="0" name=""/>
        <dsp:cNvSpPr/>
      </dsp:nvSpPr>
      <dsp:spPr>
        <a:xfrm rot="18163636">
          <a:off x="4789529" y="1616546"/>
          <a:ext cx="572303" cy="20013"/>
        </a:xfrm>
        <a:custGeom>
          <a:avLst/>
          <a:gdLst/>
          <a:ahLst/>
          <a:cxnLst/>
          <a:rect l="0" t="0" r="0" b="0"/>
          <a:pathLst>
            <a:path>
              <a:moveTo>
                <a:pt x="0" y="10006"/>
              </a:moveTo>
              <a:lnTo>
                <a:pt x="572303" y="10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5061373" y="1612245"/>
        <a:ext cx="28615" cy="28615"/>
      </dsp:txXfrm>
    </dsp:sp>
    <dsp:sp modelId="{435B8C45-CD86-4394-902D-E90B3866A211}">
      <dsp:nvSpPr>
        <dsp:cNvPr id="0" name=""/>
        <dsp:cNvSpPr/>
      </dsp:nvSpPr>
      <dsp:spPr>
        <a:xfrm>
          <a:off x="4918717" y="249436"/>
          <a:ext cx="1296422" cy="12254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nl-NL" sz="2400" kern="1200" dirty="0" smtClean="0"/>
            <a:t>Diëtist</a:t>
          </a:r>
          <a:endParaRPr lang="nl-NL" sz="1800" kern="1200" dirty="0" smtClean="0"/>
        </a:p>
      </dsp:txBody>
      <dsp:txXfrm>
        <a:off x="5108574" y="428898"/>
        <a:ext cx="916708" cy="866518"/>
      </dsp:txXfrm>
    </dsp:sp>
    <dsp:sp modelId="{E1092403-9384-4D76-ACA1-36B88EC0E560}">
      <dsp:nvSpPr>
        <dsp:cNvPr id="0" name=""/>
        <dsp:cNvSpPr/>
      </dsp:nvSpPr>
      <dsp:spPr>
        <a:xfrm rot="20127273">
          <a:off x="5281252" y="2187005"/>
          <a:ext cx="553145" cy="20013"/>
        </a:xfrm>
        <a:custGeom>
          <a:avLst/>
          <a:gdLst/>
          <a:ahLst/>
          <a:cxnLst/>
          <a:rect l="0" t="0" r="0" b="0"/>
          <a:pathLst>
            <a:path>
              <a:moveTo>
                <a:pt x="0" y="10006"/>
              </a:moveTo>
              <a:lnTo>
                <a:pt x="553145" y="10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5543996" y="2183183"/>
        <a:ext cx="27657" cy="27657"/>
      </dsp:txXfrm>
    </dsp:sp>
    <dsp:sp modelId="{2D97014E-80CF-405A-9D90-3E1F6E697054}">
      <dsp:nvSpPr>
        <dsp:cNvPr id="0" name=""/>
        <dsp:cNvSpPr/>
      </dsp:nvSpPr>
      <dsp:spPr>
        <a:xfrm>
          <a:off x="5744853" y="1202849"/>
          <a:ext cx="1296422" cy="12254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nl-NL" sz="1800" kern="1200" dirty="0" smtClean="0"/>
            <a:t>Verpleeg</a:t>
          </a:r>
        </a:p>
        <a:p>
          <a:pPr lvl="0" algn="ctr" defTabSz="800100">
            <a:lnSpc>
              <a:spcPct val="90000"/>
            </a:lnSpc>
            <a:spcBef>
              <a:spcPct val="0"/>
            </a:spcBef>
            <a:spcAft>
              <a:spcPct val="35000"/>
            </a:spcAft>
          </a:pPr>
          <a:r>
            <a:rPr lang="nl-NL" sz="1800" kern="1200" dirty="0" smtClean="0"/>
            <a:t>huisarts</a:t>
          </a:r>
          <a:endParaRPr lang="nl-NL" sz="1600" kern="1200" dirty="0" smtClean="0"/>
        </a:p>
      </dsp:txBody>
      <dsp:txXfrm>
        <a:off x="5934710" y="1382311"/>
        <a:ext cx="916708" cy="866518"/>
      </dsp:txXfrm>
    </dsp:sp>
    <dsp:sp modelId="{E5CE71DC-5A0E-4067-AC58-982A92174FD7}">
      <dsp:nvSpPr>
        <dsp:cNvPr id="0" name=""/>
        <dsp:cNvSpPr/>
      </dsp:nvSpPr>
      <dsp:spPr>
        <a:xfrm rot="490909">
          <a:off x="5387186" y="2923181"/>
          <a:ext cx="547360" cy="20013"/>
        </a:xfrm>
        <a:custGeom>
          <a:avLst/>
          <a:gdLst/>
          <a:ahLst/>
          <a:cxnLst/>
          <a:rect l="0" t="0" r="0" b="0"/>
          <a:pathLst>
            <a:path>
              <a:moveTo>
                <a:pt x="0" y="10006"/>
              </a:moveTo>
              <a:lnTo>
                <a:pt x="547360" y="10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5647183" y="2919503"/>
        <a:ext cx="27368" cy="27368"/>
      </dsp:txXfrm>
    </dsp:sp>
    <dsp:sp modelId="{5EF1731D-5BA9-49A9-90E7-5C7A4DD2ACF9}">
      <dsp:nvSpPr>
        <dsp:cNvPr id="0" name=""/>
        <dsp:cNvSpPr/>
      </dsp:nvSpPr>
      <dsp:spPr>
        <a:xfrm>
          <a:off x="5924390" y="2451554"/>
          <a:ext cx="1296422" cy="12254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NL" sz="1600" kern="1200" dirty="0" smtClean="0"/>
            <a:t>Fysieke omgeving</a:t>
          </a:r>
          <a:endParaRPr lang="nl-NL" sz="1600" kern="1200" dirty="0"/>
        </a:p>
      </dsp:txBody>
      <dsp:txXfrm>
        <a:off x="6114247" y="2631016"/>
        <a:ext cx="916708" cy="866518"/>
      </dsp:txXfrm>
    </dsp:sp>
    <dsp:sp modelId="{2C5A374D-4B0C-4D45-8C42-EE17C62ED994}">
      <dsp:nvSpPr>
        <dsp:cNvPr id="0" name=""/>
        <dsp:cNvSpPr/>
      </dsp:nvSpPr>
      <dsp:spPr>
        <a:xfrm rot="2454545">
          <a:off x="5076874" y="3603581"/>
          <a:ext cx="562537" cy="20013"/>
        </a:xfrm>
        <a:custGeom>
          <a:avLst/>
          <a:gdLst/>
          <a:ahLst/>
          <a:cxnLst/>
          <a:rect l="0" t="0" r="0" b="0"/>
          <a:pathLst>
            <a:path>
              <a:moveTo>
                <a:pt x="0" y="10006"/>
              </a:moveTo>
              <a:lnTo>
                <a:pt x="562537" y="10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5344079" y="3599524"/>
        <a:ext cx="28126" cy="28126"/>
      </dsp:txXfrm>
    </dsp:sp>
    <dsp:sp modelId="{C9ADA11B-0D49-4A53-B312-D2EA16D82312}">
      <dsp:nvSpPr>
        <dsp:cNvPr id="0" name=""/>
        <dsp:cNvSpPr/>
      </dsp:nvSpPr>
      <dsp:spPr>
        <a:xfrm>
          <a:off x="5400325" y="3599096"/>
          <a:ext cx="1296422" cy="12254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ct val="35000"/>
            </a:spcAft>
          </a:pPr>
          <a:r>
            <a:rPr lang="nl-NL" sz="1600" kern="1200" dirty="0" err="1" smtClean="0"/>
            <a:t>Verpleeg-kundigen</a:t>
          </a:r>
          <a:r>
            <a:rPr lang="nl-NL" sz="1600" kern="1200" dirty="0" smtClean="0"/>
            <a:t>/ </a:t>
          </a:r>
          <a:r>
            <a:rPr lang="nl-NL" sz="1600" kern="1200" dirty="0" err="1" smtClean="0"/>
            <a:t>verzorgen-den</a:t>
          </a:r>
          <a:endParaRPr lang="nl-NL" sz="1600" kern="1200" dirty="0"/>
        </a:p>
      </dsp:txBody>
      <dsp:txXfrm>
        <a:off x="5590182" y="3778558"/>
        <a:ext cx="916708" cy="866518"/>
      </dsp:txXfrm>
    </dsp:sp>
    <dsp:sp modelId="{3319B4E7-D9FB-4A65-B19F-EF7157160FF4}">
      <dsp:nvSpPr>
        <dsp:cNvPr id="0" name=""/>
        <dsp:cNvSpPr/>
      </dsp:nvSpPr>
      <dsp:spPr>
        <a:xfrm rot="4418182">
          <a:off x="4442540" y="4015456"/>
          <a:ext cx="579463" cy="20013"/>
        </a:xfrm>
        <a:custGeom>
          <a:avLst/>
          <a:gdLst/>
          <a:ahLst/>
          <a:cxnLst/>
          <a:rect l="0" t="0" r="0" b="0"/>
          <a:pathLst>
            <a:path>
              <a:moveTo>
                <a:pt x="0" y="10006"/>
              </a:moveTo>
              <a:lnTo>
                <a:pt x="579463" y="10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a:off x="4717785" y="4010976"/>
        <a:ext cx="28973" cy="28973"/>
      </dsp:txXfrm>
    </dsp:sp>
    <dsp:sp modelId="{924FF8B4-9783-412C-8A4B-15A86D09665E}">
      <dsp:nvSpPr>
        <dsp:cNvPr id="0" name=""/>
        <dsp:cNvSpPr/>
      </dsp:nvSpPr>
      <dsp:spPr>
        <a:xfrm>
          <a:off x="4339045" y="4281139"/>
          <a:ext cx="1296422" cy="12254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100" kern="1200" dirty="0" smtClean="0"/>
            <a:t>Bewegings-agoog en </a:t>
          </a:r>
          <a:r>
            <a:rPr lang="nl-NL" sz="1100" kern="1200" dirty="0" err="1" smtClean="0"/>
            <a:t>activiteiten-begeleider</a:t>
          </a:r>
          <a:endParaRPr lang="nl-NL" sz="1100" kern="1200" dirty="0"/>
        </a:p>
      </dsp:txBody>
      <dsp:txXfrm>
        <a:off x="4528902" y="4460601"/>
        <a:ext cx="916708" cy="866518"/>
      </dsp:txXfrm>
    </dsp:sp>
    <dsp:sp modelId="{B62BC5B3-BD71-4651-B00F-BB1AED9F377A}">
      <dsp:nvSpPr>
        <dsp:cNvPr id="0" name=""/>
        <dsp:cNvSpPr/>
      </dsp:nvSpPr>
      <dsp:spPr>
        <a:xfrm rot="6381818">
          <a:off x="3690964" y="4015456"/>
          <a:ext cx="579463" cy="20013"/>
        </a:xfrm>
        <a:custGeom>
          <a:avLst/>
          <a:gdLst/>
          <a:ahLst/>
          <a:cxnLst/>
          <a:rect l="0" t="0" r="0" b="0"/>
          <a:pathLst>
            <a:path>
              <a:moveTo>
                <a:pt x="0" y="10006"/>
              </a:moveTo>
              <a:lnTo>
                <a:pt x="579463" y="10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3966209" y="4010976"/>
        <a:ext cx="28973" cy="28973"/>
      </dsp:txXfrm>
    </dsp:sp>
    <dsp:sp modelId="{146473FA-2D2E-4C6A-B5B1-A0A5A7D280BD}">
      <dsp:nvSpPr>
        <dsp:cNvPr id="0" name=""/>
        <dsp:cNvSpPr/>
      </dsp:nvSpPr>
      <dsp:spPr>
        <a:xfrm>
          <a:off x="3077499" y="4281139"/>
          <a:ext cx="1296422" cy="12254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nl-NL" sz="2000" kern="1200" dirty="0" smtClean="0"/>
            <a:t>Management</a:t>
          </a:r>
          <a:endParaRPr lang="nl-NL" sz="1100" kern="1200" dirty="0"/>
        </a:p>
      </dsp:txBody>
      <dsp:txXfrm>
        <a:off x="3267356" y="4460601"/>
        <a:ext cx="916708" cy="866518"/>
      </dsp:txXfrm>
    </dsp:sp>
    <dsp:sp modelId="{47E9ECE7-C17A-4CEE-8E9F-1C4AA443DD72}">
      <dsp:nvSpPr>
        <dsp:cNvPr id="0" name=""/>
        <dsp:cNvSpPr/>
      </dsp:nvSpPr>
      <dsp:spPr>
        <a:xfrm rot="8345455">
          <a:off x="3073556" y="3603581"/>
          <a:ext cx="562537" cy="20013"/>
        </a:xfrm>
        <a:custGeom>
          <a:avLst/>
          <a:gdLst/>
          <a:ahLst/>
          <a:cxnLst/>
          <a:rect l="0" t="0" r="0" b="0"/>
          <a:pathLst>
            <a:path>
              <a:moveTo>
                <a:pt x="0" y="10006"/>
              </a:moveTo>
              <a:lnTo>
                <a:pt x="562537" y="10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3340761" y="3599524"/>
        <a:ext cx="28126" cy="28126"/>
      </dsp:txXfrm>
    </dsp:sp>
    <dsp:sp modelId="{32DA81D7-4DFF-4684-9407-90377EECF81B}">
      <dsp:nvSpPr>
        <dsp:cNvPr id="0" name=""/>
        <dsp:cNvSpPr/>
      </dsp:nvSpPr>
      <dsp:spPr>
        <a:xfrm>
          <a:off x="2016219" y="3599096"/>
          <a:ext cx="1296422" cy="12254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nl-NL" sz="2400" kern="1200" dirty="0" smtClean="0"/>
            <a:t>Familie</a:t>
          </a:r>
          <a:endParaRPr lang="nl-NL" sz="1100" kern="1200" dirty="0"/>
        </a:p>
      </dsp:txBody>
      <dsp:txXfrm>
        <a:off x="2206076" y="3778558"/>
        <a:ext cx="916708" cy="866518"/>
      </dsp:txXfrm>
    </dsp:sp>
    <dsp:sp modelId="{16F5E0E5-09EB-4686-A09C-3268CCB250F3}">
      <dsp:nvSpPr>
        <dsp:cNvPr id="0" name=""/>
        <dsp:cNvSpPr/>
      </dsp:nvSpPr>
      <dsp:spPr>
        <a:xfrm rot="10309091">
          <a:off x="2778420" y="2923181"/>
          <a:ext cx="547360" cy="20013"/>
        </a:xfrm>
        <a:custGeom>
          <a:avLst/>
          <a:gdLst/>
          <a:ahLst/>
          <a:cxnLst/>
          <a:rect l="0" t="0" r="0" b="0"/>
          <a:pathLst>
            <a:path>
              <a:moveTo>
                <a:pt x="0" y="10006"/>
              </a:moveTo>
              <a:lnTo>
                <a:pt x="547360" y="10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3038416" y="2919503"/>
        <a:ext cx="27368" cy="27368"/>
      </dsp:txXfrm>
    </dsp:sp>
    <dsp:sp modelId="{47984A12-EDFA-40F0-8368-44FA8A6A8626}">
      <dsp:nvSpPr>
        <dsp:cNvPr id="0" name=""/>
        <dsp:cNvSpPr/>
      </dsp:nvSpPr>
      <dsp:spPr>
        <a:xfrm>
          <a:off x="1492154" y="2451554"/>
          <a:ext cx="1296422" cy="12254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nl-NL" sz="2400" kern="1200" dirty="0" err="1" smtClean="0"/>
            <a:t>Para-medici</a:t>
          </a:r>
          <a:endParaRPr lang="nl-NL" sz="1100" kern="1200" dirty="0" smtClean="0"/>
        </a:p>
      </dsp:txBody>
      <dsp:txXfrm>
        <a:off x="1682011" y="2631016"/>
        <a:ext cx="916708" cy="866518"/>
      </dsp:txXfrm>
    </dsp:sp>
    <dsp:sp modelId="{44318A9B-A1A0-4903-8E84-4E87D089EABC}">
      <dsp:nvSpPr>
        <dsp:cNvPr id="0" name=""/>
        <dsp:cNvSpPr/>
      </dsp:nvSpPr>
      <dsp:spPr>
        <a:xfrm rot="12272727">
          <a:off x="2878570" y="2187005"/>
          <a:ext cx="553145" cy="20013"/>
        </a:xfrm>
        <a:custGeom>
          <a:avLst/>
          <a:gdLst/>
          <a:ahLst/>
          <a:cxnLst/>
          <a:rect l="0" t="0" r="0" b="0"/>
          <a:pathLst>
            <a:path>
              <a:moveTo>
                <a:pt x="0" y="10006"/>
              </a:moveTo>
              <a:lnTo>
                <a:pt x="553145" y="10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3141314" y="2183183"/>
        <a:ext cx="27657" cy="27657"/>
      </dsp:txXfrm>
    </dsp:sp>
    <dsp:sp modelId="{9481BB9F-9BD1-48A5-85AB-348C84B19E87}">
      <dsp:nvSpPr>
        <dsp:cNvPr id="0" name=""/>
        <dsp:cNvSpPr/>
      </dsp:nvSpPr>
      <dsp:spPr>
        <a:xfrm>
          <a:off x="1671691" y="1202849"/>
          <a:ext cx="1296422" cy="12254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nl-NL" sz="2400" kern="1200" dirty="0" err="1" smtClean="0"/>
            <a:t>Vrijwil-ligers</a:t>
          </a:r>
          <a:endParaRPr lang="nl-NL" sz="1800" kern="1200" dirty="0"/>
        </a:p>
      </dsp:txBody>
      <dsp:txXfrm>
        <a:off x="1861548" y="1382311"/>
        <a:ext cx="916708" cy="866518"/>
      </dsp:txXfrm>
    </dsp:sp>
    <dsp:sp modelId="{4FD5E71E-18D9-408A-88C2-D60E4BD39A8F}">
      <dsp:nvSpPr>
        <dsp:cNvPr id="0" name=""/>
        <dsp:cNvSpPr/>
      </dsp:nvSpPr>
      <dsp:spPr>
        <a:xfrm rot="14236364">
          <a:off x="3351134" y="1616546"/>
          <a:ext cx="572303" cy="20013"/>
        </a:xfrm>
        <a:custGeom>
          <a:avLst/>
          <a:gdLst/>
          <a:ahLst/>
          <a:cxnLst/>
          <a:rect l="0" t="0" r="0" b="0"/>
          <a:pathLst>
            <a:path>
              <a:moveTo>
                <a:pt x="0" y="10006"/>
              </a:moveTo>
              <a:lnTo>
                <a:pt x="572303" y="100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nl-NL" sz="500" kern="1200"/>
        </a:p>
      </dsp:txBody>
      <dsp:txXfrm rot="10800000">
        <a:off x="3622979" y="1612245"/>
        <a:ext cx="28615" cy="28615"/>
      </dsp:txXfrm>
    </dsp:sp>
    <dsp:sp modelId="{71284EF7-7270-40B2-A20A-D12CD4E2C3E9}">
      <dsp:nvSpPr>
        <dsp:cNvPr id="0" name=""/>
        <dsp:cNvSpPr/>
      </dsp:nvSpPr>
      <dsp:spPr>
        <a:xfrm>
          <a:off x="2497828" y="249436"/>
          <a:ext cx="1296422" cy="1225442"/>
        </a:xfrm>
        <a:prstGeom prst="ellips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nl-NL" sz="1600" kern="1200" dirty="0" smtClean="0"/>
            <a:t>Andere bewoners</a:t>
          </a:r>
          <a:endParaRPr lang="nl-NL" sz="1600" kern="1200" dirty="0"/>
        </a:p>
      </dsp:txBody>
      <dsp:txXfrm>
        <a:off x="2687685" y="428898"/>
        <a:ext cx="916708" cy="86651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88978-7D31-4067-A6A3-E0F23BF3B974}" type="datetimeFigureOut">
              <a:rPr lang="nl-NL" smtClean="0"/>
              <a:t>14-6-2021</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E0B38-350A-43F5-A559-96833A33CB1D}" type="slidenum">
              <a:rPr lang="nl-NL" smtClean="0"/>
              <a:t>‹#›</a:t>
            </a:fld>
            <a:endParaRPr lang="nl-NL"/>
          </a:p>
        </p:txBody>
      </p:sp>
    </p:spTree>
    <p:extLst>
      <p:ext uri="{BB962C8B-B14F-4D97-AF65-F5344CB8AC3E}">
        <p14:creationId xmlns:p14="http://schemas.microsoft.com/office/powerpoint/2010/main" val="2050558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nl-NL" sz="1200" kern="1200" dirty="0" smtClean="0">
                <a:solidFill>
                  <a:schemeClr val="tx1"/>
                </a:solidFill>
                <a:effectLst/>
                <a:latin typeface="+mn-lt"/>
                <a:ea typeface="+mn-ea"/>
                <a:cs typeface="+mn-cs"/>
              </a:rPr>
              <a:t>Wat is de algemene indruk van de capaciteit van de bewoner? Doen bewoners meer dan ze kunnen of kunnen ze meer dan ze doen? (In welke activiteiten zitten de grootste verschillen tussen wat de bewoners doen en wat de bewoners kunnen?)</a:t>
            </a:r>
          </a:p>
          <a:p>
            <a:pPr lvl="0"/>
            <a:r>
              <a:rPr lang="nl-NL" sz="1200" kern="1200" dirty="0" smtClean="0">
                <a:solidFill>
                  <a:schemeClr val="tx1"/>
                </a:solidFill>
                <a:effectLst/>
                <a:latin typeface="+mn-lt"/>
                <a:ea typeface="+mn-ea"/>
                <a:cs typeface="+mn-cs"/>
              </a:rPr>
              <a:t>Zijn verpleegkundigen en verzorgenden (tweetallen) het eens over de beoordeling van de capaciteit? </a:t>
            </a:r>
          </a:p>
          <a:p>
            <a:pPr lvl="0"/>
            <a:r>
              <a:rPr lang="nl-NL" sz="1200" kern="1200" dirty="0" smtClean="0">
                <a:solidFill>
                  <a:schemeClr val="tx1"/>
                </a:solidFill>
                <a:effectLst/>
                <a:latin typeface="+mn-lt"/>
                <a:ea typeface="+mn-ea"/>
                <a:cs typeface="+mn-cs"/>
              </a:rPr>
              <a:t>Wat is de rol van de verpleegkundigen en verzorgenden bij de activiteiten die jullie geobserveerd hebben? </a:t>
            </a:r>
          </a:p>
          <a:p>
            <a:pPr lvl="0"/>
            <a:r>
              <a:rPr lang="nl-NL" sz="1200" kern="1200" dirty="0" smtClean="0">
                <a:solidFill>
                  <a:schemeClr val="tx1"/>
                </a:solidFill>
                <a:effectLst/>
                <a:latin typeface="+mn-lt"/>
                <a:ea typeface="+mn-ea"/>
                <a:cs typeface="+mn-cs"/>
              </a:rPr>
              <a:t>Werden er activiteiten van bewoners onnodig werden overgenomen, dus activiteiten die de bewoner ook meer zelfstandig had kunnen uitvoeren, evt. met behulp van supervisie of ondersteuning? </a:t>
            </a:r>
          </a:p>
          <a:p>
            <a:endParaRPr lang="nl-NL" dirty="0"/>
          </a:p>
        </p:txBody>
      </p:sp>
      <p:sp>
        <p:nvSpPr>
          <p:cNvPr id="4" name="Slide Number Placeholder 3"/>
          <p:cNvSpPr>
            <a:spLocks noGrp="1"/>
          </p:cNvSpPr>
          <p:nvPr>
            <p:ph type="sldNum" sz="quarter" idx="10"/>
          </p:nvPr>
        </p:nvSpPr>
        <p:spPr/>
        <p:txBody>
          <a:bodyPr/>
          <a:lstStyle/>
          <a:p>
            <a:fld id="{9C2E0B38-350A-43F5-A559-96833A33CB1D}" type="slidenum">
              <a:rPr lang="nl-NL" smtClean="0"/>
              <a:t>3</a:t>
            </a:fld>
            <a:endParaRPr lang="nl-NL"/>
          </a:p>
        </p:txBody>
      </p:sp>
    </p:spTree>
    <p:extLst>
      <p:ext uri="{BB962C8B-B14F-4D97-AF65-F5344CB8AC3E}">
        <p14:creationId xmlns:p14="http://schemas.microsoft.com/office/powerpoint/2010/main" val="1307888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nl-NL" sz="1200" kern="1200" dirty="0" smtClean="0">
                <a:solidFill>
                  <a:schemeClr val="tx1"/>
                </a:solidFill>
                <a:effectLst/>
                <a:latin typeface="+mn-lt"/>
                <a:ea typeface="+mn-ea"/>
                <a:cs typeface="+mn-cs"/>
              </a:rPr>
              <a:t>Hoe kunnen verpleegkundigen en verzorgenden rekeninghouden met de capaciteit van de bewoners wanneer zij de bewoners stimuleren tijdens de dagelijkse zorg? </a:t>
            </a:r>
          </a:p>
          <a:p>
            <a:pPr lvl="0"/>
            <a:r>
              <a:rPr lang="nl-NL" sz="1200" kern="1200" dirty="0" smtClean="0">
                <a:solidFill>
                  <a:schemeClr val="tx1"/>
                </a:solidFill>
                <a:effectLst/>
                <a:latin typeface="+mn-lt"/>
                <a:ea typeface="+mn-ea"/>
                <a:cs typeface="+mn-cs"/>
              </a:rPr>
              <a:t>Hoe zouden verpleegkundigen en verzorgenden de bewoner bij dagelijkse activiteiten kunnen stimuleren om deze activiteiten (zelfstandiger) uit te voeren?</a:t>
            </a:r>
          </a:p>
          <a:p>
            <a:endParaRPr lang="nl-NL" dirty="0"/>
          </a:p>
        </p:txBody>
      </p:sp>
      <p:sp>
        <p:nvSpPr>
          <p:cNvPr id="4" name="Slide Number Placeholder 3"/>
          <p:cNvSpPr>
            <a:spLocks noGrp="1"/>
          </p:cNvSpPr>
          <p:nvPr>
            <p:ph type="sldNum" sz="quarter" idx="10"/>
          </p:nvPr>
        </p:nvSpPr>
        <p:spPr/>
        <p:txBody>
          <a:bodyPr/>
          <a:lstStyle/>
          <a:p>
            <a:fld id="{9C2E0B38-350A-43F5-A559-96833A33CB1D}" type="slidenum">
              <a:rPr lang="nl-NL" smtClean="0"/>
              <a:t>4</a:t>
            </a:fld>
            <a:endParaRPr lang="nl-NL"/>
          </a:p>
        </p:txBody>
      </p:sp>
    </p:spTree>
    <p:extLst>
      <p:ext uri="{BB962C8B-B14F-4D97-AF65-F5344CB8AC3E}">
        <p14:creationId xmlns:p14="http://schemas.microsoft.com/office/powerpoint/2010/main" val="1717491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nl-NL" sz="1200" kern="1200" dirty="0" smtClean="0">
                <a:solidFill>
                  <a:schemeClr val="tx1"/>
                </a:solidFill>
                <a:effectLst/>
                <a:latin typeface="+mn-lt"/>
                <a:ea typeface="+mn-ea"/>
                <a:cs typeface="+mn-cs"/>
              </a:rPr>
              <a:t>Herkennen jullie het gedrag die uit de vragenlijst naar voren komt? </a:t>
            </a:r>
          </a:p>
          <a:p>
            <a:pPr lvl="0"/>
            <a:r>
              <a:rPr lang="nl-NL" sz="1200" kern="1200" dirty="0" smtClean="0">
                <a:solidFill>
                  <a:schemeClr val="tx1"/>
                </a:solidFill>
                <a:effectLst/>
                <a:latin typeface="+mn-lt"/>
                <a:ea typeface="+mn-ea"/>
                <a:cs typeface="+mn-cs"/>
              </a:rPr>
              <a:t>Zijn dit ook de activiteiten die jullie zelf het minst stimuleren en waarom is dat zo? </a:t>
            </a:r>
          </a:p>
          <a:p>
            <a:pPr lvl="0"/>
            <a:r>
              <a:rPr lang="nl-NL" sz="1200" kern="1200" dirty="0" smtClean="0">
                <a:solidFill>
                  <a:schemeClr val="tx1"/>
                </a:solidFill>
                <a:effectLst/>
                <a:latin typeface="+mn-lt"/>
                <a:ea typeface="+mn-ea"/>
                <a:cs typeface="+mn-cs"/>
              </a:rPr>
              <a:t>Waar is de meeste winst te behalen/ welke activiteiten zouden we meer moeten stimuleren?</a:t>
            </a:r>
          </a:p>
          <a:p>
            <a:endParaRPr lang="nl-NL" dirty="0"/>
          </a:p>
        </p:txBody>
      </p:sp>
      <p:sp>
        <p:nvSpPr>
          <p:cNvPr id="4" name="Slide Number Placeholder 3"/>
          <p:cNvSpPr>
            <a:spLocks noGrp="1"/>
          </p:cNvSpPr>
          <p:nvPr>
            <p:ph type="sldNum" sz="quarter" idx="10"/>
          </p:nvPr>
        </p:nvSpPr>
        <p:spPr/>
        <p:txBody>
          <a:bodyPr/>
          <a:lstStyle/>
          <a:p>
            <a:fld id="{9C2E0B38-350A-43F5-A559-96833A33CB1D}" type="slidenum">
              <a:rPr lang="nl-NL" smtClean="0"/>
              <a:t>7</a:t>
            </a:fld>
            <a:endParaRPr lang="nl-NL"/>
          </a:p>
        </p:txBody>
      </p:sp>
    </p:spTree>
    <p:extLst>
      <p:ext uri="{BB962C8B-B14F-4D97-AF65-F5344CB8AC3E}">
        <p14:creationId xmlns:p14="http://schemas.microsoft.com/office/powerpoint/2010/main" val="4231908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nl-NL" sz="1200" kern="1200" dirty="0" smtClean="0">
                <a:solidFill>
                  <a:schemeClr val="tx1"/>
                </a:solidFill>
                <a:effectLst/>
                <a:latin typeface="+mn-lt"/>
                <a:ea typeface="+mn-ea"/>
                <a:cs typeface="+mn-cs"/>
              </a:rPr>
              <a:t>Herkennen jullie je in de barrières die naar voren komen? Waarom zijn dit barrières zijn voor de afdeling?</a:t>
            </a:r>
          </a:p>
          <a:p>
            <a:pPr lvl="0"/>
            <a:r>
              <a:rPr lang="nl-NL" sz="1200" kern="1200" dirty="0" smtClean="0">
                <a:solidFill>
                  <a:schemeClr val="tx1"/>
                </a:solidFill>
                <a:effectLst/>
                <a:latin typeface="+mn-lt"/>
                <a:ea typeface="+mn-ea"/>
                <a:cs typeface="+mn-cs"/>
              </a:rPr>
              <a:t>Zijn de meest ervaren barrières ook de meest belangrijke? </a:t>
            </a:r>
          </a:p>
          <a:p>
            <a:pPr lvl="0"/>
            <a:r>
              <a:rPr lang="nl-NL" sz="1200" kern="1200" dirty="0" smtClean="0">
                <a:solidFill>
                  <a:schemeClr val="tx1"/>
                </a:solidFill>
                <a:effectLst/>
                <a:latin typeface="+mn-lt"/>
                <a:ea typeface="+mn-ea"/>
                <a:cs typeface="+mn-cs"/>
              </a:rPr>
              <a:t>Zijn het barrières die te veranderen zijn? Zo ja, hoe?</a:t>
            </a:r>
          </a:p>
          <a:p>
            <a:pPr lvl="0"/>
            <a:r>
              <a:rPr lang="nl-NL" sz="1200" kern="1200" dirty="0" smtClean="0">
                <a:solidFill>
                  <a:schemeClr val="tx1"/>
                </a:solidFill>
                <a:effectLst/>
                <a:latin typeface="+mn-lt"/>
                <a:ea typeface="+mn-ea"/>
                <a:cs typeface="+mn-cs"/>
              </a:rPr>
              <a:t>Welke barrières zouden geselecteerd moeten worden om mee aan de slag te gaan in het implementatieplan?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smtClean="0">
                <a:solidFill>
                  <a:schemeClr val="tx1"/>
                </a:solidFill>
                <a:effectLst/>
                <a:latin typeface="+mn-lt"/>
                <a:ea typeface="+mn-ea"/>
                <a:cs typeface="+mn-cs"/>
              </a:rPr>
              <a:t>Zijn er nog andere barrières die we zouden moeten aanpakken?</a:t>
            </a:r>
          </a:p>
          <a:p>
            <a:pPr lvl="0"/>
            <a:endParaRPr lang="nl-NL" sz="1200" kern="1200" dirty="0" smtClean="0">
              <a:solidFill>
                <a:schemeClr val="tx1"/>
              </a:solidFill>
              <a:effectLst/>
              <a:latin typeface="+mn-lt"/>
              <a:ea typeface="+mn-ea"/>
              <a:cs typeface="+mn-cs"/>
            </a:endParaRPr>
          </a:p>
          <a:p>
            <a:endParaRPr lang="nl-NL" dirty="0"/>
          </a:p>
        </p:txBody>
      </p:sp>
      <p:sp>
        <p:nvSpPr>
          <p:cNvPr id="4" name="Slide Number Placeholder 3"/>
          <p:cNvSpPr>
            <a:spLocks noGrp="1"/>
          </p:cNvSpPr>
          <p:nvPr>
            <p:ph type="sldNum" sz="quarter" idx="10"/>
          </p:nvPr>
        </p:nvSpPr>
        <p:spPr/>
        <p:txBody>
          <a:bodyPr/>
          <a:lstStyle/>
          <a:p>
            <a:fld id="{9C2E0B38-350A-43F5-A559-96833A33CB1D}" type="slidenum">
              <a:rPr lang="nl-NL" smtClean="0"/>
              <a:t>9</a:t>
            </a:fld>
            <a:endParaRPr lang="nl-NL"/>
          </a:p>
        </p:txBody>
      </p:sp>
    </p:spTree>
    <p:extLst>
      <p:ext uri="{BB962C8B-B14F-4D97-AF65-F5344CB8AC3E}">
        <p14:creationId xmlns:p14="http://schemas.microsoft.com/office/powerpoint/2010/main" val="4231908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nl-NL" sz="1200" kern="1200" dirty="0" smtClean="0">
                <a:solidFill>
                  <a:schemeClr val="tx1"/>
                </a:solidFill>
                <a:effectLst/>
                <a:latin typeface="+mn-lt"/>
                <a:ea typeface="+mn-ea"/>
                <a:cs typeface="+mn-cs"/>
              </a:rPr>
              <a:t>Herkennen jullie je in de barrières die naar voren komen? Waarom zijn dit barrières zijn voor de afdeling?</a:t>
            </a:r>
          </a:p>
          <a:p>
            <a:pPr lvl="0"/>
            <a:r>
              <a:rPr lang="nl-NL" sz="1200" kern="1200" dirty="0" smtClean="0">
                <a:solidFill>
                  <a:schemeClr val="tx1"/>
                </a:solidFill>
                <a:effectLst/>
                <a:latin typeface="+mn-lt"/>
                <a:ea typeface="+mn-ea"/>
                <a:cs typeface="+mn-cs"/>
              </a:rPr>
              <a:t>Zijn de meest ervaren barrières ook de meest belangrijke? </a:t>
            </a:r>
          </a:p>
          <a:p>
            <a:pPr lvl="0"/>
            <a:r>
              <a:rPr lang="nl-NL" sz="1200" kern="1200" dirty="0" smtClean="0">
                <a:solidFill>
                  <a:schemeClr val="tx1"/>
                </a:solidFill>
                <a:effectLst/>
                <a:latin typeface="+mn-lt"/>
                <a:ea typeface="+mn-ea"/>
                <a:cs typeface="+mn-cs"/>
              </a:rPr>
              <a:t>Zijn het barrières die te veranderen zijn? Zo ja, hoe?</a:t>
            </a:r>
          </a:p>
          <a:p>
            <a:pPr lvl="0"/>
            <a:r>
              <a:rPr lang="nl-NL" sz="1200" kern="1200" dirty="0" smtClean="0">
                <a:solidFill>
                  <a:schemeClr val="tx1"/>
                </a:solidFill>
                <a:effectLst/>
                <a:latin typeface="+mn-lt"/>
                <a:ea typeface="+mn-ea"/>
                <a:cs typeface="+mn-cs"/>
              </a:rPr>
              <a:t>Welke barrières zouden geselecteerd moeten worden om mee aan de slag te gaan in het implementatieplan?</a:t>
            </a:r>
          </a:p>
          <a:p>
            <a:endParaRPr lang="nl-NL" dirty="0"/>
          </a:p>
        </p:txBody>
      </p:sp>
      <p:sp>
        <p:nvSpPr>
          <p:cNvPr id="4" name="Slide Number Placeholder 3"/>
          <p:cNvSpPr>
            <a:spLocks noGrp="1"/>
          </p:cNvSpPr>
          <p:nvPr>
            <p:ph type="sldNum" sz="quarter" idx="10"/>
          </p:nvPr>
        </p:nvSpPr>
        <p:spPr/>
        <p:txBody>
          <a:bodyPr/>
          <a:lstStyle/>
          <a:p>
            <a:fld id="{9C2E0B38-350A-43F5-A559-96833A33CB1D}" type="slidenum">
              <a:rPr lang="nl-NL" smtClean="0"/>
              <a:t>11</a:t>
            </a:fld>
            <a:endParaRPr lang="nl-NL"/>
          </a:p>
        </p:txBody>
      </p:sp>
    </p:spTree>
    <p:extLst>
      <p:ext uri="{BB962C8B-B14F-4D97-AF65-F5344CB8AC3E}">
        <p14:creationId xmlns:p14="http://schemas.microsoft.com/office/powerpoint/2010/main" val="4231908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Hoe kunnen we bewoners “uitlokken” om ADL en HDL uit te voeren?</a:t>
            </a:r>
          </a:p>
          <a:p>
            <a:r>
              <a:rPr lang="nl-NL" dirty="0" smtClean="0"/>
              <a:t>Denk eens buiten het verpleeghuis, hoe daag</a:t>
            </a:r>
            <a:r>
              <a:rPr lang="nl-NL" baseline="0" dirty="0" smtClean="0"/>
              <a:t> je je kinderen uit om zo zelfstandig mogelijk te zijn ‘s morgens? Of hoe krijg je het voor elkaar dat je partner het huishouden doet?</a:t>
            </a:r>
          </a:p>
          <a:p>
            <a:endParaRPr lang="nl-NL" dirty="0"/>
          </a:p>
        </p:txBody>
      </p:sp>
      <p:sp>
        <p:nvSpPr>
          <p:cNvPr id="4" name="Slide Number Placeholder 3"/>
          <p:cNvSpPr>
            <a:spLocks noGrp="1"/>
          </p:cNvSpPr>
          <p:nvPr>
            <p:ph type="sldNum" sz="quarter" idx="10"/>
          </p:nvPr>
        </p:nvSpPr>
        <p:spPr/>
        <p:txBody>
          <a:bodyPr/>
          <a:lstStyle/>
          <a:p>
            <a:fld id="{9C2E0B38-350A-43F5-A559-96833A33CB1D}" type="slidenum">
              <a:rPr lang="nl-NL" smtClean="0"/>
              <a:t>12</a:t>
            </a:fld>
            <a:endParaRPr lang="nl-NL"/>
          </a:p>
        </p:txBody>
      </p:sp>
    </p:spTree>
    <p:extLst>
      <p:ext uri="{BB962C8B-B14F-4D97-AF65-F5344CB8AC3E}">
        <p14:creationId xmlns:p14="http://schemas.microsoft.com/office/powerpoint/2010/main" val="2847783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Hoe gaan we iedereen betrekken bij het stimuleren van bewegen?</a:t>
            </a:r>
            <a:endParaRPr lang="nl-NL" dirty="0"/>
          </a:p>
        </p:txBody>
      </p:sp>
      <p:sp>
        <p:nvSpPr>
          <p:cNvPr id="4" name="Slide Number Placeholder 3"/>
          <p:cNvSpPr>
            <a:spLocks noGrp="1"/>
          </p:cNvSpPr>
          <p:nvPr>
            <p:ph type="sldNum" sz="quarter" idx="10"/>
          </p:nvPr>
        </p:nvSpPr>
        <p:spPr/>
        <p:txBody>
          <a:bodyPr/>
          <a:lstStyle/>
          <a:p>
            <a:fld id="{9C2E0B38-350A-43F5-A559-96833A33CB1D}" type="slidenum">
              <a:rPr lang="nl-NL" smtClean="0"/>
              <a:t>14</a:t>
            </a:fld>
            <a:endParaRPr lang="nl-NL"/>
          </a:p>
        </p:txBody>
      </p:sp>
    </p:spTree>
    <p:extLst>
      <p:ext uri="{BB962C8B-B14F-4D97-AF65-F5344CB8AC3E}">
        <p14:creationId xmlns:p14="http://schemas.microsoft.com/office/powerpoint/2010/main" val="3045328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322AAD7D-1B4B-4CF2-AF68-F0315222338D}" type="datetimeFigureOut">
              <a:rPr lang="nl-NL" smtClean="0"/>
              <a:t>14-6-2021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9671FAD-9F38-4E7C-B600-4888A63151B5}" type="slidenum">
              <a:rPr lang="nl-NL" smtClean="0"/>
              <a:t>‹#›</a:t>
            </a:fld>
            <a:endParaRPr lang="nl-NL"/>
          </a:p>
        </p:txBody>
      </p:sp>
    </p:spTree>
    <p:extLst>
      <p:ext uri="{BB962C8B-B14F-4D97-AF65-F5344CB8AC3E}">
        <p14:creationId xmlns:p14="http://schemas.microsoft.com/office/powerpoint/2010/main" val="79096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322AAD7D-1B4B-4CF2-AF68-F0315222338D}" type="datetimeFigureOut">
              <a:rPr lang="nl-NL" smtClean="0"/>
              <a:t>14-6-2021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9671FAD-9F38-4E7C-B600-4888A63151B5}" type="slidenum">
              <a:rPr lang="nl-NL" smtClean="0"/>
              <a:t>‹#›</a:t>
            </a:fld>
            <a:endParaRPr lang="nl-NL"/>
          </a:p>
        </p:txBody>
      </p:sp>
    </p:spTree>
    <p:extLst>
      <p:ext uri="{BB962C8B-B14F-4D97-AF65-F5344CB8AC3E}">
        <p14:creationId xmlns:p14="http://schemas.microsoft.com/office/powerpoint/2010/main" val="102858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322AAD7D-1B4B-4CF2-AF68-F0315222338D}" type="datetimeFigureOut">
              <a:rPr lang="nl-NL" smtClean="0"/>
              <a:t>14-6-2021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9671FAD-9F38-4E7C-B600-4888A63151B5}" type="slidenum">
              <a:rPr lang="nl-NL" smtClean="0"/>
              <a:t>‹#›</a:t>
            </a:fld>
            <a:endParaRPr lang="nl-NL"/>
          </a:p>
        </p:txBody>
      </p:sp>
    </p:spTree>
    <p:extLst>
      <p:ext uri="{BB962C8B-B14F-4D97-AF65-F5344CB8AC3E}">
        <p14:creationId xmlns:p14="http://schemas.microsoft.com/office/powerpoint/2010/main" val="247389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322AAD7D-1B4B-4CF2-AF68-F0315222338D}" type="datetimeFigureOut">
              <a:rPr lang="nl-NL" smtClean="0"/>
              <a:t>14-6-2021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9671FAD-9F38-4E7C-B600-4888A63151B5}" type="slidenum">
              <a:rPr lang="nl-NL" smtClean="0"/>
              <a:t>‹#›</a:t>
            </a:fld>
            <a:endParaRPr lang="nl-NL"/>
          </a:p>
        </p:txBody>
      </p:sp>
    </p:spTree>
    <p:extLst>
      <p:ext uri="{BB962C8B-B14F-4D97-AF65-F5344CB8AC3E}">
        <p14:creationId xmlns:p14="http://schemas.microsoft.com/office/powerpoint/2010/main" val="1046354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2AAD7D-1B4B-4CF2-AF68-F0315222338D}" type="datetimeFigureOut">
              <a:rPr lang="nl-NL" smtClean="0"/>
              <a:t>14-6-2021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9671FAD-9F38-4E7C-B600-4888A63151B5}" type="slidenum">
              <a:rPr lang="nl-NL" smtClean="0"/>
              <a:t>‹#›</a:t>
            </a:fld>
            <a:endParaRPr lang="nl-NL"/>
          </a:p>
        </p:txBody>
      </p:sp>
    </p:spTree>
    <p:extLst>
      <p:ext uri="{BB962C8B-B14F-4D97-AF65-F5344CB8AC3E}">
        <p14:creationId xmlns:p14="http://schemas.microsoft.com/office/powerpoint/2010/main" val="2493666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322AAD7D-1B4B-4CF2-AF68-F0315222338D}" type="datetimeFigureOut">
              <a:rPr lang="nl-NL" smtClean="0"/>
              <a:t>14-6-2021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9671FAD-9F38-4E7C-B600-4888A63151B5}" type="slidenum">
              <a:rPr lang="nl-NL" smtClean="0"/>
              <a:t>‹#›</a:t>
            </a:fld>
            <a:endParaRPr lang="nl-NL"/>
          </a:p>
        </p:txBody>
      </p:sp>
    </p:spTree>
    <p:extLst>
      <p:ext uri="{BB962C8B-B14F-4D97-AF65-F5344CB8AC3E}">
        <p14:creationId xmlns:p14="http://schemas.microsoft.com/office/powerpoint/2010/main" val="3288178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322AAD7D-1B4B-4CF2-AF68-F0315222338D}" type="datetimeFigureOut">
              <a:rPr lang="nl-NL" smtClean="0"/>
              <a:t>14-6-2021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9671FAD-9F38-4E7C-B600-4888A63151B5}" type="slidenum">
              <a:rPr lang="nl-NL" smtClean="0"/>
              <a:t>‹#›</a:t>
            </a:fld>
            <a:endParaRPr lang="nl-NL"/>
          </a:p>
        </p:txBody>
      </p:sp>
    </p:spTree>
    <p:extLst>
      <p:ext uri="{BB962C8B-B14F-4D97-AF65-F5344CB8AC3E}">
        <p14:creationId xmlns:p14="http://schemas.microsoft.com/office/powerpoint/2010/main" val="243043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322AAD7D-1B4B-4CF2-AF68-F0315222338D}" type="datetimeFigureOut">
              <a:rPr lang="nl-NL" smtClean="0"/>
              <a:t>14-6-2021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9671FAD-9F38-4E7C-B600-4888A63151B5}" type="slidenum">
              <a:rPr lang="nl-NL" smtClean="0"/>
              <a:t>‹#›</a:t>
            </a:fld>
            <a:endParaRPr lang="nl-NL"/>
          </a:p>
        </p:txBody>
      </p:sp>
    </p:spTree>
    <p:extLst>
      <p:ext uri="{BB962C8B-B14F-4D97-AF65-F5344CB8AC3E}">
        <p14:creationId xmlns:p14="http://schemas.microsoft.com/office/powerpoint/2010/main" val="169520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AAD7D-1B4B-4CF2-AF68-F0315222338D}" type="datetimeFigureOut">
              <a:rPr lang="nl-NL" smtClean="0"/>
              <a:t>14-6-2021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9671FAD-9F38-4E7C-B600-4888A63151B5}" type="slidenum">
              <a:rPr lang="nl-NL" smtClean="0"/>
              <a:t>‹#›</a:t>
            </a:fld>
            <a:endParaRPr lang="nl-NL"/>
          </a:p>
        </p:txBody>
      </p:sp>
    </p:spTree>
    <p:extLst>
      <p:ext uri="{BB962C8B-B14F-4D97-AF65-F5344CB8AC3E}">
        <p14:creationId xmlns:p14="http://schemas.microsoft.com/office/powerpoint/2010/main" val="1522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AAD7D-1B4B-4CF2-AF68-F0315222338D}" type="datetimeFigureOut">
              <a:rPr lang="nl-NL" smtClean="0"/>
              <a:t>14-6-2021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9671FAD-9F38-4E7C-B600-4888A63151B5}" type="slidenum">
              <a:rPr lang="nl-NL" smtClean="0"/>
              <a:t>‹#›</a:t>
            </a:fld>
            <a:endParaRPr lang="nl-NL"/>
          </a:p>
        </p:txBody>
      </p:sp>
    </p:spTree>
    <p:extLst>
      <p:ext uri="{BB962C8B-B14F-4D97-AF65-F5344CB8AC3E}">
        <p14:creationId xmlns:p14="http://schemas.microsoft.com/office/powerpoint/2010/main" val="293969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AAD7D-1B4B-4CF2-AF68-F0315222338D}" type="datetimeFigureOut">
              <a:rPr lang="nl-NL" smtClean="0"/>
              <a:t>14-6-2021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9671FAD-9F38-4E7C-B600-4888A63151B5}" type="slidenum">
              <a:rPr lang="nl-NL" smtClean="0"/>
              <a:t>‹#›</a:t>
            </a:fld>
            <a:endParaRPr lang="nl-NL"/>
          </a:p>
        </p:txBody>
      </p:sp>
    </p:spTree>
    <p:extLst>
      <p:ext uri="{BB962C8B-B14F-4D97-AF65-F5344CB8AC3E}">
        <p14:creationId xmlns:p14="http://schemas.microsoft.com/office/powerpoint/2010/main" val="3204722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AAD7D-1B4B-4CF2-AF68-F0315222338D}" type="datetimeFigureOut">
              <a:rPr lang="nl-NL" smtClean="0"/>
              <a:t>14-6-2021</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671FAD-9F38-4E7C-B600-4888A63151B5}" type="slidenum">
              <a:rPr lang="nl-NL" smtClean="0"/>
              <a:t>‹#›</a:t>
            </a:fld>
            <a:endParaRPr lang="nl-NL"/>
          </a:p>
        </p:txBody>
      </p:sp>
    </p:spTree>
    <p:extLst>
      <p:ext uri="{BB962C8B-B14F-4D97-AF65-F5344CB8AC3E}">
        <p14:creationId xmlns:p14="http://schemas.microsoft.com/office/powerpoint/2010/main" val="3753395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2.png"/><Relationship Id="rId4" Type="http://schemas.openxmlformats.org/officeDocument/2006/relationships/image" Target="../media/image7.png"/><Relationship Id="rId9"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Welkom bij DAIly NURSE</a:t>
            </a:r>
            <a:endParaRPr lang="nl-NL" dirty="0"/>
          </a:p>
        </p:txBody>
      </p:sp>
      <p:sp>
        <p:nvSpPr>
          <p:cNvPr id="3" name="Content Placeholder 2"/>
          <p:cNvSpPr>
            <a:spLocks noGrp="1"/>
          </p:cNvSpPr>
          <p:nvPr>
            <p:ph idx="1"/>
          </p:nvPr>
        </p:nvSpPr>
        <p:spPr/>
        <p:txBody>
          <a:bodyPr/>
          <a:lstStyle/>
          <a:p>
            <a:endParaRPr lang="nl-NL" dirty="0"/>
          </a:p>
        </p:txBody>
      </p:sp>
      <p:pic>
        <p:nvPicPr>
          <p:cNvPr id="1026" name="Picture 2" descr="Afbeeldingsresultaat voor universiteit maastrich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933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Hoe gaan we om met barrières?</a:t>
            </a:r>
            <a:endParaRPr lang="nl-NL" dirty="0"/>
          </a:p>
        </p:txBody>
      </p:sp>
      <p:sp>
        <p:nvSpPr>
          <p:cNvPr id="3" name="Content Placeholder 2"/>
          <p:cNvSpPr>
            <a:spLocks noGrp="1"/>
          </p:cNvSpPr>
          <p:nvPr>
            <p:ph idx="1"/>
          </p:nvPr>
        </p:nvSpPr>
        <p:spPr/>
        <p:txBody>
          <a:bodyPr/>
          <a:lstStyle/>
          <a:p>
            <a:pPr marL="0" indent="0">
              <a:buNone/>
            </a:pPr>
            <a:r>
              <a:rPr lang="nl-NL" dirty="0" smtClean="0"/>
              <a:t>Strategieën </a:t>
            </a:r>
          </a:p>
          <a:p>
            <a:pPr marL="0" indent="0">
              <a:buNone/>
            </a:pPr>
            <a:r>
              <a:rPr lang="nl-NL" dirty="0" smtClean="0"/>
              <a:t>uit de </a:t>
            </a:r>
            <a:r>
              <a:rPr lang="nl-NL" dirty="0" err="1" smtClean="0"/>
              <a:t>toolbox</a:t>
            </a:r>
            <a:r>
              <a:rPr lang="nl-NL" dirty="0" smtClean="0"/>
              <a:t>:</a:t>
            </a:r>
          </a:p>
          <a:p>
            <a:pPr>
              <a:buFont typeface="Wingdings" panose="05000000000000000000" pitchFamily="2" charset="2"/>
              <a:buChar char="Ø"/>
            </a:pPr>
            <a:r>
              <a:rPr lang="nl-NL" dirty="0" smtClean="0"/>
              <a:t>V&amp;V</a:t>
            </a:r>
          </a:p>
          <a:p>
            <a:pPr>
              <a:buFont typeface="Wingdings" panose="05000000000000000000" pitchFamily="2" charset="2"/>
              <a:buChar char="Ø"/>
            </a:pPr>
            <a:r>
              <a:rPr lang="nl-NL" dirty="0" smtClean="0"/>
              <a:t>Team</a:t>
            </a:r>
          </a:p>
          <a:p>
            <a:pPr>
              <a:buFont typeface="Wingdings" panose="05000000000000000000" pitchFamily="2" charset="2"/>
              <a:buChar char="Ø"/>
            </a:pPr>
            <a:r>
              <a:rPr lang="nl-NL" dirty="0" smtClean="0"/>
              <a:t>Organisatie</a:t>
            </a:r>
          </a:p>
          <a:p>
            <a:endParaRPr lang="nl-NL"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12706" y="1055886"/>
            <a:ext cx="6131294" cy="5750322"/>
          </a:xfrm>
          <a:prstGeom prst="rect">
            <a:avLst/>
          </a:prstGeom>
          <a:noFill/>
          <a:ln>
            <a:noFill/>
          </a:ln>
        </p:spPr>
      </p:pic>
      <p:pic>
        <p:nvPicPr>
          <p:cNvPr id="5" name="Picture 2" descr="Afbeeldingsresultaat voor universiteit maastrich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803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Noteer voor het implementatieplan:</a:t>
            </a:r>
            <a:endParaRPr lang="nl-NL" dirty="0"/>
          </a:p>
        </p:txBody>
      </p:sp>
      <p:sp>
        <p:nvSpPr>
          <p:cNvPr id="3" name="Content Placeholder 2"/>
          <p:cNvSpPr>
            <a:spLocks noGrp="1"/>
          </p:cNvSpPr>
          <p:nvPr>
            <p:ph idx="1"/>
          </p:nvPr>
        </p:nvSpPr>
        <p:spPr/>
        <p:txBody>
          <a:bodyPr>
            <a:normAutofit/>
          </a:bodyPr>
          <a:lstStyle/>
          <a:p>
            <a:r>
              <a:rPr lang="nl-NL" dirty="0" smtClean="0"/>
              <a:t>Gedrag dat we meer willen zien</a:t>
            </a:r>
          </a:p>
          <a:p>
            <a:endParaRPr lang="nl-NL" dirty="0"/>
          </a:p>
          <a:p>
            <a:r>
              <a:rPr lang="nl-NL" dirty="0" smtClean="0"/>
              <a:t>Barrières die we weg proberen te nemen</a:t>
            </a:r>
          </a:p>
          <a:p>
            <a:endParaRPr lang="nl-NL" dirty="0"/>
          </a:p>
          <a:p>
            <a:r>
              <a:rPr lang="nl-NL" dirty="0" smtClean="0"/>
              <a:t>Mogelijke strategieën</a:t>
            </a:r>
          </a:p>
          <a:p>
            <a:endParaRPr lang="nl-NL" dirty="0"/>
          </a:p>
          <a:p>
            <a:endParaRPr lang="nl-NL" dirty="0" smtClean="0"/>
          </a:p>
        </p:txBody>
      </p:sp>
      <p:pic>
        <p:nvPicPr>
          <p:cNvPr id="4" name="Picture 2" descr="Afbeeldingsresultaat voor universiteit maastrich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18175">
            <a:off x="4438509" y="3523510"/>
            <a:ext cx="2386878" cy="2238568"/>
          </a:xfrm>
          <a:prstGeom prst="rect">
            <a:avLst/>
          </a:prstGeom>
          <a:noFill/>
          <a:ln>
            <a:noFill/>
          </a:ln>
        </p:spPr>
      </p:pic>
      <p:pic>
        <p:nvPicPr>
          <p:cNvPr id="7" name="Picture 4"/>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8092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Brainstorm</a:t>
            </a:r>
            <a:r>
              <a:rPr lang="nl-NL" dirty="0"/>
              <a:t>: Hoe </a:t>
            </a:r>
            <a:r>
              <a:rPr lang="nl-NL" dirty="0" smtClean="0"/>
              <a:t>stimuleren we </a:t>
            </a:r>
            <a:r>
              <a:rPr lang="nl-NL" dirty="0"/>
              <a:t>bewoners </a:t>
            </a:r>
            <a:r>
              <a:rPr lang="nl-NL" dirty="0" smtClean="0"/>
              <a:t>tijdens </a:t>
            </a:r>
            <a:r>
              <a:rPr lang="nl-NL" dirty="0"/>
              <a:t>de ADL en HDL</a:t>
            </a:r>
            <a:r>
              <a:rPr lang="nl-NL" dirty="0" smtClean="0"/>
              <a:t>?</a:t>
            </a:r>
            <a:endParaRPr lang="nl-NL" dirty="0"/>
          </a:p>
        </p:txBody>
      </p:sp>
      <p:sp>
        <p:nvSpPr>
          <p:cNvPr id="3" name="Content Placeholder 2"/>
          <p:cNvSpPr>
            <a:spLocks noGrp="1"/>
          </p:cNvSpPr>
          <p:nvPr>
            <p:ph idx="1"/>
          </p:nvPr>
        </p:nvSpPr>
        <p:spPr>
          <a:xfrm>
            <a:off x="457200" y="1700808"/>
            <a:ext cx="8229600" cy="4425355"/>
          </a:xfrm>
        </p:spPr>
        <p:txBody>
          <a:bodyPr>
            <a:normAutofit/>
          </a:bodyPr>
          <a:lstStyle/>
          <a:p>
            <a:endParaRPr lang="nl-NL" sz="3600" dirty="0" smtClean="0"/>
          </a:p>
          <a:p>
            <a:endParaRPr lang="nl-NL" sz="3600" dirty="0"/>
          </a:p>
          <a:p>
            <a:r>
              <a:rPr lang="nl-NL" sz="3600" dirty="0" smtClean="0"/>
              <a:t>Eerst kleine groepjes, daarna gezamenlijk</a:t>
            </a:r>
          </a:p>
          <a:p>
            <a:r>
              <a:rPr lang="nl-NL" sz="3600" dirty="0" smtClean="0"/>
              <a:t>Schrijf ALLE ideeën op!</a:t>
            </a:r>
          </a:p>
          <a:p>
            <a:pPr lvl="1">
              <a:buFont typeface="Wingdings" panose="05000000000000000000" pitchFamily="2" charset="2"/>
              <a:buChar char="Ø"/>
            </a:pPr>
            <a:r>
              <a:rPr lang="nl-NL" dirty="0" smtClean="0"/>
              <a:t>En stuur ze naar alle collega’s</a:t>
            </a:r>
          </a:p>
          <a:p>
            <a:endParaRPr lang="nl-NL" sz="3600" dirty="0" smtClean="0"/>
          </a:p>
          <a:p>
            <a:pPr marL="0" indent="0">
              <a:buNone/>
            </a:pPr>
            <a:endParaRPr lang="nl-NL" sz="3600" dirty="0"/>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4881583"/>
            <a:ext cx="1217144" cy="931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2137365"/>
            <a:ext cx="1254361" cy="933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4568" y="1975473"/>
            <a:ext cx="1197034" cy="894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32240" y="3942409"/>
            <a:ext cx="1227816" cy="931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39952" y="5344066"/>
            <a:ext cx="1254361" cy="938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18223" y="1676401"/>
            <a:ext cx="1254361" cy="898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descr="Afbeeldingsresultaat voor universiteit maastricht logo"/>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967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Brainstorm: omgeving bewoner</a:t>
            </a:r>
            <a:endParaRPr lang="nl-NL" dirty="0"/>
          </a:p>
        </p:txBody>
      </p:sp>
      <p:sp>
        <p:nvSpPr>
          <p:cNvPr id="3" name="Content Placeholder 2"/>
          <p:cNvSpPr>
            <a:spLocks noGrp="1"/>
          </p:cNvSpPr>
          <p:nvPr>
            <p:ph idx="1"/>
          </p:nvPr>
        </p:nvSpPr>
        <p:spPr/>
        <p:txBody>
          <a:bodyPr>
            <a:normAutofit/>
          </a:bodyPr>
          <a:lstStyle/>
          <a:p>
            <a:pPr marL="0" indent="0">
              <a:buNone/>
            </a:pPr>
            <a:r>
              <a:rPr lang="nl-NL" sz="2800" dirty="0"/>
              <a:t>Welke personen </a:t>
            </a:r>
            <a:r>
              <a:rPr lang="nl-NL" sz="2800" dirty="0" smtClean="0"/>
              <a:t>en </a:t>
            </a:r>
            <a:r>
              <a:rPr lang="nl-NL" sz="2800" dirty="0"/>
              <a:t>welke factoren </a:t>
            </a:r>
            <a:r>
              <a:rPr lang="nl-NL" sz="2800" dirty="0" smtClean="0"/>
              <a:t>in de omgeving van een bewoner kunnen van invloed zijn op zijn of haar activiteiten en zelfredzaamheid?</a:t>
            </a:r>
            <a:endParaRPr lang="nl-NL" sz="2800" dirty="0"/>
          </a:p>
        </p:txBody>
      </p:sp>
      <p:pic>
        <p:nvPicPr>
          <p:cNvPr id="3074" name="Picture 2" descr="I:\Algemeen\Afbeeldingen\Afbeeldingen Brainstormsessie\silverfit06_famili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760536">
            <a:off x="3721113" y="3188965"/>
            <a:ext cx="4706032" cy="30694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Afbeeldingsresultaat voor universiteit maastrich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Diagram 6"/>
          <p:cNvGraphicFramePr/>
          <p:nvPr>
            <p:extLst>
              <p:ext uri="{D42A27DB-BD31-4B8C-83A1-F6EECF244321}">
                <p14:modId xmlns:p14="http://schemas.microsoft.com/office/powerpoint/2010/main" val="2491828271"/>
              </p:ext>
            </p:extLst>
          </p:nvPr>
        </p:nvGraphicFramePr>
        <p:xfrm>
          <a:off x="-252536" y="3284984"/>
          <a:ext cx="4414570" cy="27363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 name="Picture 4"/>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097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b="1" dirty="0"/>
              <a:t>“Bewegen is iedereens zorg</a:t>
            </a:r>
            <a:r>
              <a:rPr lang="nl-NL" b="1" dirty="0" smtClean="0"/>
              <a:t>”</a:t>
            </a:r>
            <a:endParaRPr lang="nl-NL" dirty="0"/>
          </a:p>
        </p:txBody>
      </p:sp>
      <p:graphicFrame>
        <p:nvGraphicFramePr>
          <p:cNvPr id="4" name="Diagram 3"/>
          <p:cNvGraphicFramePr/>
          <p:nvPr>
            <p:extLst>
              <p:ext uri="{D42A27DB-BD31-4B8C-83A1-F6EECF244321}">
                <p14:modId xmlns:p14="http://schemas.microsoft.com/office/powerpoint/2010/main" val="213722205"/>
              </p:ext>
            </p:extLst>
          </p:nvPr>
        </p:nvGraphicFramePr>
        <p:xfrm>
          <a:off x="251520" y="1268760"/>
          <a:ext cx="8712968"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Afbeeldingsresultaat voor universiteit maastricht 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8345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Zijn er nog vragen</a:t>
            </a:r>
            <a:endParaRPr lang="nl-NL" dirty="0"/>
          </a:p>
        </p:txBody>
      </p:sp>
      <p:sp>
        <p:nvSpPr>
          <p:cNvPr id="4" name="AutoShape 2" descr="data:image/jpeg;base64,/9j/4AAQSkZJRgABAQAAAQABAAD/2wCEAAkGBxIQEBUSDxAVFRUPEhUSFhAQEA8VDxAVFREXFhUVExcYHSggGBolGxYVITEhJSkrLi4uFx8zODMsNygtLisBCgoKDg0OGxAQFzclICUrNy03MCsvNTc1LzQrLysrKy01LS0tLSs1LS0tLS0tLS8tLSstLS0tLS0vLS0xKy0tLf/AABEIAOIA3wMBIgACEQEDEQH/xAAbAAEAAQUBAAAAAAAAAAAAAAAABAECAwUGB//EAEEQAAIBAgMEBgcHAAkFAAAAAAABAgMRBAUSITFBUQYTImFxkRQyUoGhscEHI0JictHhFTM0Q2OisrPwVHOCwvH/xAAaAQEAAwEBAQAAAAAAAAAAAAAAAQQFAwIG/8QAIhEBAAICAQMFAQAAAAAAAAAAAAECAxEEEiExBRMVQVGR/9oADAMBAAIRAxEAPwD3EAAAAAAAAAAAAAAAAAAACjYFS3UuZErYi7sty+IhICYpIqRiqm1xAkAxRq8zJcCoAAAAAAAAAAAAAAAAAAAAAAAAAAEHF4j8K9/7GXGYjSrLe/gay4GS5mpsjRZlhICZBl9jDTZmQFHEupytsKCwGcFIvYVAAAAAAAAAAAAAAAAAAAAAABjrVVFNvgZDU5tW7SjyV/P/AOAYKlXU7viW3MaZcmBkuZIsw6ijqAT6TJUDU0a5LhXAnWK2I8axmjUAviXFty4AAAAAAAAAAAAAAAx1Kyjv8iLPEt9wEyU0t7LHiEQtYbAkvGLk/gU9Oj3/AAIciPUYGz/pCHFte41Oa4iMqicJJ3jZ23qz/kjV5GuU7TA2kJF9yNCewwY3MIUlec0uSe9+CAnTqWIOIxdiHhsyjWey6XfvOiwOAotbYKXfLaRsaKOZW4Einmptq+RU27pW7ka7M8tjGLsv3I2JNDMUydSxF+J5TmmYVaE+zJ25Xdjc5F0s2KVaLlGPraPXt3LiTsemYZt7eBIIeVZhSxFKNTDzU4SWyUd3g1wfcyYSAAAAAAAAAAAEDFY22xef7EjGT0wk+7+DnMwhLTqg9q+IEyWILevOaw2eRk3FvTKO+L2NfuiX/SC5gbtYgyKqc9/SHeZqOYrmBvtRjmRqWLT4mV1E+IEXExNTiHpu27JK93sSt9Dd1GrHln2kZvOT6mm7U161nZ1Hyf5Vy4gdHLpNGb0UHe2x1ODf5f3NVmKbepu758TnOicZ1J6acb22t8Irm3wO59DirKW1967PuXH3kCDktSSd0nbn+HzOvwmbaV2YuXfuiaqhSiu/x+hMjInUIbN5zVe5Rj4Jt/EwVcVKfryk/BU19CMmbDK8B1ru/VW1833L9xo010uiFHFxcmpx79aV/DYa2p0ClQT6qo2n+Gol/qjs80elU4pJJKyWyy3FzI0l4z0MxVfLM19GrxcKOPbVpLsdbbsTi9222l+K5HsxoOkuSU69NxnHZdSUl69Kad41IPhJNK38m2wFVzpxcrarWlbdqWx27rgSQASAAAAAAAAI2YL7uXcr+VmamO1G8qwvFrmmvNGiovZb3eQHLdJcojU7VrSW1STakvBmlwOGfU3qTk5xlKLd7XSey/uO1zans3HGVcbGOqD9pu/B3A13pdSM7J3XJ7zZUcWaudSzKekAdDRzC3E2dDM78TjFiGZqOKa4gdNnObaKTae2XZXdficXVyaWPqqMXpgrOdT2VyXOT4eDJOc1XUjCMdrc9KXNyVl/z9jpcPBYelGlHfa8pc295AkZbl1LDU1ToxUYr3uT4yk+LZIlFPf8SHHFF/pSAv8ARlwuvB/uXxw8l+Ne+Jh9LRjrY9RV7kidqUdsnfu3I6PIqt/ejz2jiZVZ3eyK3L6s67B47qIRla7b0pXtdtPe+WwDrijIGX5j1mxpJ9zumY86zaNCNltqS9WP1fcBGzbPadOsqDWpzjtt+GT9VM2OVxtT8W38Tismy2rVxTqVE/a1S3uT+iV/gd9TgopJblsIF4AJAAAAAAAAA0dWnapK3tX89pvDT1fXk+cvkBTTfeajNsipV12oK/tJWkvejclJAeU5rk06E7J3T3N/U1/Vy5G/6R9J8PeUak1F05OLjt1Xi7PYcTmHTKO7D0r/AJqmxe6Kv8WBt0nyL6cZO+lN22vdsV0tt+9nC4zNMRW/rKjS9mPZj5Lf7zvOgtLC1aEFWqOU6bcZ0rdmKcrwk78HZeZAmZXSTrQvLU4zUrQi5RjbjKW5byZmeKarTT4NJX5aUdAsfRprTSpxS3dmK+Zny6lQrdnEQVpKyk96fC7IHIemFvpjbtFNt7kleT8EjvV0Dwznq11ND/u9UbP/AMrXsb/LcpoYdWo0ox/Mktb8Zb2eh5ji8rxdPDTxE6eiNNJ6Zu1SV5JXUeCV77bGiw9Sc3eb8FwPa89wnXYarSX95TlFbrXts+Njx7G5dUodmo4xe26U4ya8LAbLA1op7zfYiWqjeO1wnGSS2vfZ7PBsg9GcmhpjKfacle3IvzjCSwGJhidbdCpJQ7W3qpSaSjs4N7mBfQzWqqlqEXqjseqLvqtu0veTcsy6tOt1lXtSvd6ttvE6OjCNVKpBpSlZSkox1Sjy1cPE2dCjGCtFW+b8SPIx4TCqC27ZS3vmSQBEAACQAAAAAAUZw3SH7S8Nha08PCMqlWlVp0pr1YxdR7k9uppclyA7lyNHi6umrKPg/M8Lz37T8yxd4wn1EG2tNC8ZW/W25eTRm+zjpDKjXlTxFVyWJaalOUnaolba3zWzxsB7dGqa3LM411q1CeydCaVvahJaoTXc9vviy2njFzNPnlD76GLoX6ylBwnGLt1tNtWT5uLWzxYHAfazkHVY7roRejFpOyTt1sVaS2cWtL8zRZd0XxNWzjS0Rf4qvZXuW9nslTGxr07Tj2o7VeO2Lta65bGRJw2N9z+QHAYLopRjbrqjqP2YvTD9zqMDl9OlG1KCiuSW/wAeZy2XVGp7+N/id1g4XigLKVI6XoxFOcqc0mpx3Pds2mojSNpkj01ofqt5gdHHLnD+pquK9iXah7r7jInXW9U5eEpR+jJgIECv104tKKjdesqm1f5TmqvQONWWqvXqSvwUv4R2dio0OFwtD0atOg27Qa0t73Brs/Jr3G5qRhWpSo1YqUKkXFxfG64Gzx+VUqzUpx7Udikm1Kz4bN6MuFwNOn6kfe22/iSNdkWSvDpJ1XJLdFpXVvafHwN0AAAAAAAAAAAAFGeT9Lvs8r1cwq1cPFSp49RlOeqMZ4atCzjUV96vFeN5dx6yAPLcH9kcKlTrcZWtrtKdHDq0HN+s1J7Um7uy8ze1+jGDwKhHDYeMXtvN3nUexLbKd2dqc90jl24rlH5v+AOXxOGs7wbjfgtq8uBZSpPjJv4fInVIlsYAY4QLcWrU5vlCXyJSiYsdTvSml7EvhFv6Aeb4eFpe877LFeC8Dh6Ue17zu8oX3aAlqBKwOypF/mXzRjSMtLY13NMDsgUiVAAAAAAAAAAAAAAAAAAAAAABzGeyvWa5RS+Fzpzks0letP8AVby2AQ9JXSXxRdYDGomSjS1Nr/Dqf7UrFGTMnp6qjX+HL4q31A8pjHtHbZL/AFaOPlG0v+czrshfYA20UXItRcgOvpO8U+aXyLzDg3enF/lXyMwABlrkAbIeLzfD0narXpxfKU4p+RwHTDpZOpUlRw83GnBuMpxbUqjW+z4R+ZyH/L8X4s0MPAm9eq06Zuf1CKT00jb2J9KsF/1MPi/oZcP0hwlR2hiabb3JzSb9zPGkLX3lifTK67WV/lL/AHV7vGStsZcjyDIc/rYWS0ycocaUm3F/p9l+B6rlmOhXpxqU32Zr3p8U+9FDkcW+Dz3j9X+Ny6Z+0dphLABWWwAAAAAAAA43EyvUk+c5fM7Cbsm+SZxV+Pf9QM0FsDKw3BgWtGy6PR+8k+UF8X/BrmzbdHFtqP8ASvmB5TjKdqs1ynJeUmdJkL7Jpc7p2xNZcq0/9bZt+j72Ab1FyLUVTA6jLHelD9KJRByZ3ox7rr/MycBRmn6WY10cHVnF2lp0x8ZvSn8TckXMMDTrw0VoqUXt0vddbj1SYi0TLxkiZrMQ8MRdBXPUcT0Dwk/V1w/RO68pJmvX2dQv/aZ6X+SGrz3fA2PkMfT2Y8en5Orv4ajLuhk62F65TtKScoU3G6lG2y73ps5dI9TzzO6WX0I0YPVUjTUIQ4pKNlKdty2e88uR74WTJeJm/j6c+bjxUmIp5Inon2f1/Xpp7HFVEuT3P6eR54kek9B8u0Xm1+FQvze9nrnTHszt54Fbe9Ew60AGA+hAAAKMtuUcgL7i5jcimsCzHTtSm+UJfJnIROmzap9xU7oN+7icnRrJ8QJ8dxRlikHICsjc9HvUm+creS/k0cpG2yiso0/GUn8l9AOA6TwtjK3/AHG/PaS8gZh6c9jFuf4aqTT4XStJeOwxZFiFfeB1KZcmR1V7yksQlvYHU5FL7rwk18mbFSNRk89NJX3yblbir7ieqwEi4uYFVLlMDIaDpbn/AKJSWizqVLqCe5c5PuV1sN3rPMftAruWNae6FOCS8VqfzLHFxRkyREqvLyzjxzMOfr1pVJOc5OUpO7k97Zai06TojlsatWDmr6m3bko7Wb1rRjpvXaGFSk5b635SuivRidVqrVWmK2rm/wCfkejYejGEVGKso7kVpRSSSVktiS3IuMDPntmnc+H0GDj1w11C4FEypwdwAAYWWSZkZjkgLbmOUjI4lkoARcTUTTT2ppprmmtqPP8ANIVcNUbpwnUp3f4e1Hu7z0Z0i2VBcvgB57hekUHsk3F8pJxfk0T4ZjF+rd+CbOv9Ej7K8kU9FXBAclPETeyFKbvx0tJeLZMoqrpS3WVjoHhlyCw/cBy+YZL6RHTW2q97Xex89hBodDYwd6dapHu2SX+Y7fqCqogc3TyR2s60n7or6GejkUE1JuUmtqvOVvJG96ouVICNShbcZ4MuVMroArGRepFiRcBkjM4npbnOHhWlD0KNarHSpTnLRG2lNJNbXsaOyPL+mX9ureMP9qJb4eOL31P4qc3JNKbj9WxzfCv18rt308XUXwaOs6J5th3KMKOFnT1XipzlCXBvfe/wPPTquh8vvaP63/7Ghm41eie8/wBZ+LkTN4jph6Wi4xxZliYjbC4AAAAMbRa0ZLDSBisUaMukaQMOkOJm0jSBg0FNBI0jSBG0DqyTpGkCN1Y6sk6RpAjdWOrJOkaQI3VjqyTpK6QInVFrosm6RpA1tTDy4S+BxWf9FcTWrzqw0SU9Oxyalsilut3Ho+kaDriy2xzurllw1yxqzyGp0Vxkf7hv9Mqb+p0HRPIa8ZQnUg6apyb7eyUt+xL3nfaStjvbnZLV6VevBx1t1RtZCBkKIqU10AAAAAAAAAAAAACjAAIoABVFQAAAAAAAAAAAAAAAAAAAAAAD/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 name="AutoShape 4" descr="data:image/jpeg;base64,/9j/4AAQSkZJRgABAQAAAQABAAD/2wCEAAkGBxIQEBUSDxAVFRUPEhUSFhAQEA8VDxAVFREXFhUVExcYHSggGBolGxYVITEhJSkrLi4uFx8zODMsNygtLisBCgoKDg0OGxAQFzclICUrNy03MCsvNTc1LzQrLysrKy01LS0tLSs1LS0tLS0tLS8tLSstLS0tLS0vLS0xKy0tLf/AABEIAOIA3wMBIgACEQEDEQH/xAAbAAEAAQUBAAAAAAAAAAAAAAAABAECAwUGB//EAEEQAAIBAgMEBgcHAAkFAAAAAAABAgMRBAUSITFBUQYTImFxkRQyUoGhscEHI0JictHhFTM0Q2OisrPwVHOCwvH/xAAaAQEAAwEBAQAAAAAAAAAAAAAAAQQFAwIG/8QAIhEBAAICAQMFAQAAAAAAAAAAAAECAxEEEiExBRMVQVGR/9oADAMBAAIRAxEAPwD3EAAAAAAAAAAAAAAAAAAACjYFS3UuZErYi7sty+IhICYpIqRiqm1xAkAxRq8zJcCoAAAAAAAAAAAAAAAAAAAAAAAAAAEHF4j8K9/7GXGYjSrLe/gay4GS5mpsjRZlhICZBl9jDTZmQFHEupytsKCwGcFIvYVAAAAAAAAAAAAAAAAAAAAAABjrVVFNvgZDU5tW7SjyV/P/AOAYKlXU7viW3MaZcmBkuZIsw6ijqAT6TJUDU0a5LhXAnWK2I8axmjUAviXFty4AAAAAAAAAAAAAAAx1Kyjv8iLPEt9wEyU0t7LHiEQtYbAkvGLk/gU9Oj3/AAIciPUYGz/pCHFte41Oa4iMqicJJ3jZ23qz/kjV5GuU7TA2kJF9yNCewwY3MIUlec0uSe9+CAnTqWIOIxdiHhsyjWey6XfvOiwOAotbYKXfLaRsaKOZW4Einmptq+RU27pW7ka7M8tjGLsv3I2JNDMUydSxF+J5TmmYVaE+zJ25Xdjc5F0s2KVaLlGPraPXt3LiTsemYZt7eBIIeVZhSxFKNTDzU4SWyUd3g1wfcyYSAAAAAAAAAAAEDFY22xef7EjGT0wk+7+DnMwhLTqg9q+IEyWILevOaw2eRk3FvTKO+L2NfuiX/SC5gbtYgyKqc9/SHeZqOYrmBvtRjmRqWLT4mV1E+IEXExNTiHpu27JK93sSt9Dd1GrHln2kZvOT6mm7U161nZ1Hyf5Vy4gdHLpNGb0UHe2x1ODf5f3NVmKbepu758TnOicZ1J6acb22t8Irm3wO59DirKW1967PuXH3kCDktSSd0nbn+HzOvwmbaV2YuXfuiaqhSiu/x+hMjInUIbN5zVe5Rj4Jt/EwVcVKfryk/BU19CMmbDK8B1ru/VW1833L9xo010uiFHFxcmpx79aV/DYa2p0ClQT6qo2n+Gol/qjs80elU4pJJKyWyy3FzI0l4z0MxVfLM19GrxcKOPbVpLsdbbsTi9222l+K5HsxoOkuSU69NxnHZdSUl69Kad41IPhJNK38m2wFVzpxcrarWlbdqWx27rgSQASAAAAAAAAI2YL7uXcr+VmamO1G8qwvFrmmvNGiovZb3eQHLdJcojU7VrSW1STakvBmlwOGfU3qTk5xlKLd7XSey/uO1zans3HGVcbGOqD9pu/B3A13pdSM7J3XJ7zZUcWaudSzKekAdDRzC3E2dDM78TjFiGZqOKa4gdNnObaKTae2XZXdficXVyaWPqqMXpgrOdT2VyXOT4eDJOc1XUjCMdrc9KXNyVl/z9jpcPBYelGlHfa8pc295AkZbl1LDU1ToxUYr3uT4yk+LZIlFPf8SHHFF/pSAv8ARlwuvB/uXxw8l+Ne+Jh9LRjrY9RV7kidqUdsnfu3I6PIqt/ejz2jiZVZ3eyK3L6s67B47qIRla7b0pXtdtPe+WwDrijIGX5j1mxpJ9zumY86zaNCNltqS9WP1fcBGzbPadOsqDWpzjtt+GT9VM2OVxtT8W38Tismy2rVxTqVE/a1S3uT+iV/gd9TgopJblsIF4AJAAAAAAAAA0dWnapK3tX89pvDT1fXk+cvkBTTfeajNsipV12oK/tJWkvejclJAeU5rk06E7J3T3N/U1/Vy5G/6R9J8PeUak1F05OLjt1Xi7PYcTmHTKO7D0r/AJqmxe6Kv8WBt0nyL6cZO+lN22vdsV0tt+9nC4zNMRW/rKjS9mPZj5Lf7zvOgtLC1aEFWqOU6bcZ0rdmKcrwk78HZeZAmZXSTrQvLU4zUrQi5RjbjKW5byZmeKarTT4NJX5aUdAsfRprTSpxS3dmK+Zny6lQrdnEQVpKyk96fC7IHIemFvpjbtFNt7kleT8EjvV0Dwznq11ND/u9UbP/AMrXsb/LcpoYdWo0ox/Mktb8Zb2eh5ji8rxdPDTxE6eiNNJ6Zu1SV5JXUeCV77bGiw9Sc3eb8FwPa89wnXYarSX95TlFbrXts+Njx7G5dUodmo4xe26U4ya8LAbLA1op7zfYiWqjeO1wnGSS2vfZ7PBsg9GcmhpjKfacle3IvzjCSwGJhidbdCpJQ7W3qpSaSjs4N7mBfQzWqqlqEXqjseqLvqtu0veTcsy6tOt1lXtSvd6ttvE6OjCNVKpBpSlZSkox1Sjy1cPE2dCjGCtFW+b8SPIx4TCqC27ZS3vmSQBEAACQAAAAAAUZw3SH7S8Nha08PCMqlWlVp0pr1YxdR7k9uppclyA7lyNHi6umrKPg/M8Lz37T8yxd4wn1EG2tNC8ZW/W25eTRm+zjpDKjXlTxFVyWJaalOUnaolba3zWzxsB7dGqa3LM411q1CeydCaVvahJaoTXc9vviy2njFzNPnlD76GLoX6ylBwnGLt1tNtWT5uLWzxYHAfazkHVY7roRejFpOyTt1sVaS2cWtL8zRZd0XxNWzjS0Rf4qvZXuW9nslTGxr07Tj2o7VeO2Lta65bGRJw2N9z+QHAYLopRjbrqjqP2YvTD9zqMDl9OlG1KCiuSW/wAeZy2XVGp7+N/id1g4XigLKVI6XoxFOcqc0mpx3Pds2mojSNpkj01ofqt5gdHHLnD+pquK9iXah7r7jInXW9U5eEpR+jJgIECv104tKKjdesqm1f5TmqvQONWWqvXqSvwUv4R2dio0OFwtD0atOg27Qa0t73Brs/Jr3G5qRhWpSo1YqUKkXFxfG64Gzx+VUqzUpx7Udikm1Kz4bN6MuFwNOn6kfe22/iSNdkWSvDpJ1XJLdFpXVvafHwN0AAAAAAAAAAAAFGeT9Lvs8r1cwq1cPFSp49RlOeqMZ4atCzjUV96vFeN5dx6yAPLcH9kcKlTrcZWtrtKdHDq0HN+s1J7Um7uy8ze1+jGDwKhHDYeMXtvN3nUexLbKd2dqc90jl24rlH5v+AOXxOGs7wbjfgtq8uBZSpPjJv4fInVIlsYAY4QLcWrU5vlCXyJSiYsdTvSml7EvhFv6Aeb4eFpe877LFeC8Dh6Ue17zu8oX3aAlqBKwOypF/mXzRjSMtLY13NMDsgUiVAAAAAAAAAAAAAAAAAAAAAABzGeyvWa5RS+Fzpzks0letP8AVby2AQ9JXSXxRdYDGomSjS1Nr/Dqf7UrFGTMnp6qjX+HL4q31A8pjHtHbZL/AFaOPlG0v+czrshfYA20UXItRcgOvpO8U+aXyLzDg3enF/lXyMwABlrkAbIeLzfD0narXpxfKU4p+RwHTDpZOpUlRw83GnBuMpxbUqjW+z4R+ZyH/L8X4s0MPAm9eq06Zuf1CKT00jb2J9KsF/1MPi/oZcP0hwlR2hiabb3JzSb9zPGkLX3lifTK67WV/lL/AHV7vGStsZcjyDIc/rYWS0ycocaUm3F/p9l+B6rlmOhXpxqU32Zr3p8U+9FDkcW+Dz3j9X+Ny6Z+0dphLABWWwAAAAAAAA43EyvUk+c5fM7Cbsm+SZxV+Pf9QM0FsDKw3BgWtGy6PR+8k+UF8X/BrmzbdHFtqP8ASvmB5TjKdqs1ynJeUmdJkL7Jpc7p2xNZcq0/9bZt+j72Ab1FyLUVTA6jLHelD9KJRByZ3ox7rr/MycBRmn6WY10cHVnF2lp0x8ZvSn8TckXMMDTrw0VoqUXt0vddbj1SYi0TLxkiZrMQ8MRdBXPUcT0Dwk/V1w/RO68pJmvX2dQv/aZ6X+SGrz3fA2PkMfT2Y8en5Orv4ajLuhk62F65TtKScoU3G6lG2y73ps5dI9TzzO6WX0I0YPVUjTUIQ4pKNlKdty2e88uR74WTJeJm/j6c+bjxUmIp5Inon2f1/Xpp7HFVEuT3P6eR54kek9B8u0Xm1+FQvze9nrnTHszt54Fbe9Ew60AGA+hAAAKMtuUcgL7i5jcimsCzHTtSm+UJfJnIROmzap9xU7oN+7icnRrJ8QJ8dxRlikHICsjc9HvUm+creS/k0cpG2yiso0/GUn8l9AOA6TwtjK3/AHG/PaS8gZh6c9jFuf4aqTT4XStJeOwxZFiFfeB1KZcmR1V7yksQlvYHU5FL7rwk18mbFSNRk89NJX3yblbir7ieqwEi4uYFVLlMDIaDpbn/AKJSWizqVLqCe5c5PuV1sN3rPMftAruWNae6FOCS8VqfzLHFxRkyREqvLyzjxzMOfr1pVJOc5OUpO7k97Zai06TojlsatWDmr6m3bko7Wb1rRjpvXaGFSk5b635SuivRidVqrVWmK2rm/wCfkejYejGEVGKso7kVpRSSSVktiS3IuMDPntmnc+H0GDj1w11C4FEypwdwAAYWWSZkZjkgLbmOUjI4lkoARcTUTTT2ppprmmtqPP8ANIVcNUbpwnUp3f4e1Hu7z0Z0i2VBcvgB57hekUHsk3F8pJxfk0T4ZjF+rd+CbOv9Ej7K8kU9FXBAclPETeyFKbvx0tJeLZMoqrpS3WVjoHhlyCw/cBy+YZL6RHTW2q97Xex89hBodDYwd6dapHu2SX+Y7fqCqogc3TyR2s60n7or6GejkUE1JuUmtqvOVvJG96ouVICNShbcZ4MuVMroArGRepFiRcBkjM4npbnOHhWlD0KNarHSpTnLRG2lNJNbXsaOyPL+mX9ureMP9qJb4eOL31P4qc3JNKbj9WxzfCv18rt308XUXwaOs6J5th3KMKOFnT1XipzlCXBvfe/wPPTquh8vvaP63/7Ghm41eie8/wBZ+LkTN4jph6Wi4xxZliYjbC4AAAAMbRa0ZLDSBisUaMukaQMOkOJm0jSBg0FNBI0jSBG0DqyTpGkCN1Y6sk6RpAjdWOrJOkaQI3VjqyTpK6QInVFrosm6RpA1tTDy4S+BxWf9FcTWrzqw0SU9Oxyalsilut3Ho+kaDriy2xzurllw1yxqzyGp0Vxkf7hv9Mqb+p0HRPIa8ZQnUg6apyb7eyUt+xL3nfaStjvbnZLV6VevBx1t1RtZCBkKIqU10AAAAAAAAAAAAACjAAIoABVFQAAAAAAAAAAAAAAAAAAAAAAD/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AutoShape 6" descr="data:image/jpeg;base64,/9j/4AAQSkZJRgABAQAAAQABAAD/2wCEAAkGBxIQEBUSDxAVFRUPEhUSFhAQEA8VDxAVFREXFhUVExcYHSggGBolGxYVITEhJSkrLi4uFx8zODMsNygtLisBCgoKDg0OGxAQFzclICUrNy03MCsvNTc1LzQrLysrKy01LS0tLSs1LS0tLS0tLS8tLSstLS0tLS0vLS0xKy0tLf/AABEIAOIA3wMBIgACEQEDEQH/xAAbAAEAAQUBAAAAAAAAAAAAAAAABAECAwUGB//EAEEQAAIBAgMEBgcHAAkFAAAAAAABAgMRBAUSITFBUQYTImFxkRQyUoGhscEHI0JictHhFTM0Q2OisrPwVHOCwvH/xAAaAQEAAwEBAQAAAAAAAAAAAAAAAQQFAwIG/8QAIhEBAAICAQMFAQAAAAAAAAAAAAECAxEEEiExBRMVQVGR/9oADAMBAAIRAxEAPwD3EAAAAAAAAAAAAAAAAAAACjYFS3UuZErYi7sty+IhICYpIqRiqm1xAkAxRq8zJcCoAAAAAAAAAAAAAAAAAAAAAAAAAAEHF4j8K9/7GXGYjSrLe/gay4GS5mpsjRZlhICZBl9jDTZmQFHEupytsKCwGcFIvYVAAAAAAAAAAAAAAAAAAAAAABjrVVFNvgZDU5tW7SjyV/P/AOAYKlXU7viW3MaZcmBkuZIsw6ijqAT6TJUDU0a5LhXAnWK2I8axmjUAviXFty4AAAAAAAAAAAAAAAx1Kyjv8iLPEt9wEyU0t7LHiEQtYbAkvGLk/gU9Oj3/AAIciPUYGz/pCHFte41Oa4iMqicJJ3jZ23qz/kjV5GuU7TA2kJF9yNCewwY3MIUlec0uSe9+CAnTqWIOIxdiHhsyjWey6XfvOiwOAotbYKXfLaRsaKOZW4Einmptq+RU27pW7ka7M8tjGLsv3I2JNDMUydSxF+J5TmmYVaE+zJ25Xdjc5F0s2KVaLlGPraPXt3LiTsemYZt7eBIIeVZhSxFKNTDzU4SWyUd3g1wfcyYSAAAAAAAAAAAEDFY22xef7EjGT0wk+7+DnMwhLTqg9q+IEyWILevOaw2eRk3FvTKO+L2NfuiX/SC5gbtYgyKqc9/SHeZqOYrmBvtRjmRqWLT4mV1E+IEXExNTiHpu27JK93sSt9Dd1GrHln2kZvOT6mm7U161nZ1Hyf5Vy4gdHLpNGb0UHe2x1ODf5f3NVmKbepu758TnOicZ1J6acb22t8Irm3wO59DirKW1967PuXH3kCDktSSd0nbn+HzOvwmbaV2YuXfuiaqhSiu/x+hMjInUIbN5zVe5Rj4Jt/EwVcVKfryk/BU19CMmbDK8B1ru/VW1833L9xo010uiFHFxcmpx79aV/DYa2p0ClQT6qo2n+Gol/qjs80elU4pJJKyWyy3FzI0l4z0MxVfLM19GrxcKOPbVpLsdbbsTi9222l+K5HsxoOkuSU69NxnHZdSUl69Kad41IPhJNK38m2wFVzpxcrarWlbdqWx27rgSQASAAAAAAAAI2YL7uXcr+VmamO1G8qwvFrmmvNGiovZb3eQHLdJcojU7VrSW1STakvBmlwOGfU3qTk5xlKLd7XSey/uO1zans3HGVcbGOqD9pu/B3A13pdSM7J3XJ7zZUcWaudSzKekAdDRzC3E2dDM78TjFiGZqOKa4gdNnObaKTae2XZXdficXVyaWPqqMXpgrOdT2VyXOT4eDJOc1XUjCMdrc9KXNyVl/z9jpcPBYelGlHfa8pc295AkZbl1LDU1ToxUYr3uT4yk+LZIlFPf8SHHFF/pSAv8ARlwuvB/uXxw8l+Ne+Jh9LRjrY9RV7kidqUdsnfu3I6PIqt/ejz2jiZVZ3eyK3L6s67B47qIRla7b0pXtdtPe+WwDrijIGX5j1mxpJ9zumY86zaNCNltqS9WP1fcBGzbPadOsqDWpzjtt+GT9VM2OVxtT8W38Tismy2rVxTqVE/a1S3uT+iV/gd9TgopJblsIF4AJAAAAAAAAA0dWnapK3tX89pvDT1fXk+cvkBTTfeajNsipV12oK/tJWkvejclJAeU5rk06E7J3T3N/U1/Vy5G/6R9J8PeUak1F05OLjt1Xi7PYcTmHTKO7D0r/AJqmxe6Kv8WBt0nyL6cZO+lN22vdsV0tt+9nC4zNMRW/rKjS9mPZj5Lf7zvOgtLC1aEFWqOU6bcZ0rdmKcrwk78HZeZAmZXSTrQvLU4zUrQi5RjbjKW5byZmeKarTT4NJX5aUdAsfRprTSpxS3dmK+Zny6lQrdnEQVpKyk96fC7IHIemFvpjbtFNt7kleT8EjvV0Dwznq11ND/u9UbP/AMrXsb/LcpoYdWo0ox/Mktb8Zb2eh5ji8rxdPDTxE6eiNNJ6Zu1SV5JXUeCV77bGiw9Sc3eb8FwPa89wnXYarSX95TlFbrXts+Njx7G5dUodmo4xe26U4ya8LAbLA1op7zfYiWqjeO1wnGSS2vfZ7PBsg9GcmhpjKfacle3IvzjCSwGJhidbdCpJQ7W3qpSaSjs4N7mBfQzWqqlqEXqjseqLvqtu0veTcsy6tOt1lXtSvd6ttvE6OjCNVKpBpSlZSkox1Sjy1cPE2dCjGCtFW+b8SPIx4TCqC27ZS3vmSQBEAACQAAAAAAUZw3SH7S8Nha08PCMqlWlVp0pr1YxdR7k9uppclyA7lyNHi6umrKPg/M8Lz37T8yxd4wn1EG2tNC8ZW/W25eTRm+zjpDKjXlTxFVyWJaalOUnaolba3zWzxsB7dGqa3LM411q1CeydCaVvahJaoTXc9vviy2njFzNPnlD76GLoX6ylBwnGLt1tNtWT5uLWzxYHAfazkHVY7roRejFpOyTt1sVaS2cWtL8zRZd0XxNWzjS0Rf4qvZXuW9nslTGxr07Tj2o7VeO2Lta65bGRJw2N9z+QHAYLopRjbrqjqP2YvTD9zqMDl9OlG1KCiuSW/wAeZy2XVGp7+N/id1g4XigLKVI6XoxFOcqc0mpx3Pds2mojSNpkj01ofqt5gdHHLnD+pquK9iXah7r7jInXW9U5eEpR+jJgIECv104tKKjdesqm1f5TmqvQONWWqvXqSvwUv4R2dio0OFwtD0atOg27Qa0t73Brs/Jr3G5qRhWpSo1YqUKkXFxfG64Gzx+VUqzUpx7Udikm1Kz4bN6MuFwNOn6kfe22/iSNdkWSvDpJ1XJLdFpXVvafHwN0AAAAAAAAAAAAFGeT9Lvs8r1cwq1cPFSp49RlOeqMZ4atCzjUV96vFeN5dx6yAPLcH9kcKlTrcZWtrtKdHDq0HN+s1J7Um7uy8ze1+jGDwKhHDYeMXtvN3nUexLbKd2dqc90jl24rlH5v+AOXxOGs7wbjfgtq8uBZSpPjJv4fInVIlsYAY4QLcWrU5vlCXyJSiYsdTvSml7EvhFv6Aeb4eFpe877LFeC8Dh6Ue17zu8oX3aAlqBKwOypF/mXzRjSMtLY13NMDsgUiVAAAAAAAAAAAAAAAAAAAAAABzGeyvWa5RS+Fzpzks0letP8AVby2AQ9JXSXxRdYDGomSjS1Nr/Dqf7UrFGTMnp6qjX+HL4q31A8pjHtHbZL/AFaOPlG0v+czrshfYA20UXItRcgOvpO8U+aXyLzDg3enF/lXyMwABlrkAbIeLzfD0narXpxfKU4p+RwHTDpZOpUlRw83GnBuMpxbUqjW+z4R+ZyH/L8X4s0MPAm9eq06Zuf1CKT00jb2J9KsF/1MPi/oZcP0hwlR2hiabb3JzSb9zPGkLX3lifTK67WV/lL/AHV7vGStsZcjyDIc/rYWS0ycocaUm3F/p9l+B6rlmOhXpxqU32Zr3p8U+9FDkcW+Dz3j9X+Ny6Z+0dphLABWWwAAAAAAAA43EyvUk+c5fM7Cbsm+SZxV+Pf9QM0FsDKw3BgWtGy6PR+8k+UF8X/BrmzbdHFtqP8ASvmB5TjKdqs1ynJeUmdJkL7Jpc7p2xNZcq0/9bZt+j72Ab1FyLUVTA6jLHelD9KJRByZ3ox7rr/MycBRmn6WY10cHVnF2lp0x8ZvSn8TckXMMDTrw0VoqUXt0vddbj1SYi0TLxkiZrMQ8MRdBXPUcT0Dwk/V1w/RO68pJmvX2dQv/aZ6X+SGrz3fA2PkMfT2Y8en5Orv4ajLuhk62F65TtKScoU3G6lG2y73ps5dI9TzzO6WX0I0YPVUjTUIQ4pKNlKdty2e88uR74WTJeJm/j6c+bjxUmIp5Inon2f1/Xpp7HFVEuT3P6eR54kek9B8u0Xm1+FQvze9nrnTHszt54Fbe9Ew60AGA+hAAAKMtuUcgL7i5jcimsCzHTtSm+UJfJnIROmzap9xU7oN+7icnRrJ8QJ8dxRlikHICsjc9HvUm+creS/k0cpG2yiso0/GUn8l9AOA6TwtjK3/AHG/PaS8gZh6c9jFuf4aqTT4XStJeOwxZFiFfeB1KZcmR1V7yksQlvYHU5FL7rwk18mbFSNRk89NJX3yblbir7ieqwEi4uYFVLlMDIaDpbn/AKJSWizqVLqCe5c5PuV1sN3rPMftAruWNae6FOCS8VqfzLHFxRkyREqvLyzjxzMOfr1pVJOc5OUpO7k97Zai06TojlsatWDmr6m3bko7Wb1rRjpvXaGFSk5b635SuivRidVqrVWmK2rm/wCfkejYejGEVGKso7kVpRSSSVktiS3IuMDPntmnc+H0GDj1w11C4FEypwdwAAYWWSZkZjkgLbmOUjI4lkoARcTUTTT2ppprmmtqPP8ANIVcNUbpwnUp3f4e1Hu7z0Z0i2VBcvgB57hekUHsk3F8pJxfk0T4ZjF+rd+CbOv9Ej7K8kU9FXBAclPETeyFKbvx0tJeLZMoqrpS3WVjoHhlyCw/cBy+YZL6RHTW2q97Xex89hBodDYwd6dapHu2SX+Y7fqCqogc3TyR2s60n7or6GejkUE1JuUmtqvOVvJG96ouVICNShbcZ4MuVMroArGRepFiRcBkjM4npbnOHhWlD0KNarHSpTnLRG2lNJNbXsaOyPL+mX9ureMP9qJb4eOL31P4qc3JNKbj9WxzfCv18rt308XUXwaOs6J5th3KMKOFnT1XipzlCXBvfe/wPPTquh8vvaP63/7Ghm41eie8/wBZ+LkTN4jph6Wi4xxZliYjbC4AAAAMbRa0ZLDSBisUaMukaQMOkOJm0jSBg0FNBI0jSBG0DqyTpGkCN1Y6sk6RpAjdWOrJOkaQI3VjqyTpK6QInVFrosm6RpA1tTDy4S+BxWf9FcTWrzqw0SU9Oxyalsilut3Ho+kaDriy2xzurllw1yxqzyGp0Vxkf7hv9Mqb+p0HRPIa8ZQnUg6apyb7eyUt+xL3nfaStjvbnZLV6VevBx1t1RtZCBkKIqU10AAAAAAAAAAAAACjAAIoABVFQAAAAAAAAAAAAAAAAAAAAAAD/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7" name="AutoShape 8" descr="data:image/jpeg;base64,/9j/4AAQSkZJRgABAQAAAQABAAD/2wCEAAkGBxIQEBUSDxAVFRUPEhUSFhAQEA8VDxAVFREXFhUVExcYHSggGBolGxYVITEhJSkrLi4uFx8zODMsNygtLisBCgoKDg0OGxAQFzclICUrNy03MCsvNTc1LzQrLysrKy01LS0tLSs1LS0tLS0tLS8tLSstLS0tLS0vLS0xKy0tLf/AABEIAOIA3wMBIgACEQEDEQH/xAAbAAEAAQUBAAAAAAAAAAAAAAAABAECAwUGB//EAEEQAAIBAgMEBgcHAAkFAAAAAAABAgMRBAUSITFBUQYTImFxkRQyUoGhscEHI0JictHhFTM0Q2OisrPwVHOCwvH/xAAaAQEAAwEBAQAAAAAAAAAAAAAAAQQFAwIG/8QAIhEBAAICAQMFAQAAAAAAAAAAAAECAxEEEiExBRMVQVGR/9oADAMBAAIRAxEAPwD3EAAAAAAAAAAAAAAAAAAACjYFS3UuZErYi7sty+IhICYpIqRiqm1xAkAxRq8zJcCoAAAAAAAAAAAAAAAAAAAAAAAAAAEHF4j8K9/7GXGYjSrLe/gay4GS5mpsjRZlhICZBl9jDTZmQFHEupytsKCwGcFIvYVAAAAAAAAAAAAAAAAAAAAAABjrVVFNvgZDU5tW7SjyV/P/AOAYKlXU7viW3MaZcmBkuZIsw6ijqAT6TJUDU0a5LhXAnWK2I8axmjUAviXFty4AAAAAAAAAAAAAAAx1Kyjv8iLPEt9wEyU0t7LHiEQtYbAkvGLk/gU9Oj3/AAIciPUYGz/pCHFte41Oa4iMqicJJ3jZ23qz/kjV5GuU7TA2kJF9yNCewwY3MIUlec0uSe9+CAnTqWIOIxdiHhsyjWey6XfvOiwOAotbYKXfLaRsaKOZW4Einmptq+RU27pW7ka7M8tjGLsv3I2JNDMUydSxF+J5TmmYVaE+zJ25Xdjc5F0s2KVaLlGPraPXt3LiTsemYZt7eBIIeVZhSxFKNTDzU4SWyUd3g1wfcyYSAAAAAAAAAAAEDFY22xef7EjGT0wk+7+DnMwhLTqg9q+IEyWILevOaw2eRk3FvTKO+L2NfuiX/SC5gbtYgyKqc9/SHeZqOYrmBvtRjmRqWLT4mV1E+IEXExNTiHpu27JK93sSt9Dd1GrHln2kZvOT6mm7U161nZ1Hyf5Vy4gdHLpNGb0UHe2x1ODf5f3NVmKbepu758TnOicZ1J6acb22t8Irm3wO59DirKW1967PuXH3kCDktSSd0nbn+HzOvwmbaV2YuXfuiaqhSiu/x+hMjInUIbN5zVe5Rj4Jt/EwVcVKfryk/BU19CMmbDK8B1ru/VW1833L9xo010uiFHFxcmpx79aV/DYa2p0ClQT6qo2n+Gol/qjs80elU4pJJKyWyy3FzI0l4z0MxVfLM19GrxcKOPbVpLsdbbsTi9222l+K5HsxoOkuSU69NxnHZdSUl69Kad41IPhJNK38m2wFVzpxcrarWlbdqWx27rgSQASAAAAAAAAI2YL7uXcr+VmamO1G8qwvFrmmvNGiovZb3eQHLdJcojU7VrSW1STakvBmlwOGfU3qTk5xlKLd7XSey/uO1zans3HGVcbGOqD9pu/B3A13pdSM7J3XJ7zZUcWaudSzKekAdDRzC3E2dDM78TjFiGZqOKa4gdNnObaKTae2XZXdficXVyaWPqqMXpgrOdT2VyXOT4eDJOc1XUjCMdrc9KXNyVl/z9jpcPBYelGlHfa8pc295AkZbl1LDU1ToxUYr3uT4yk+LZIlFPf8SHHFF/pSAv8ARlwuvB/uXxw8l+Ne+Jh9LRjrY9RV7kidqUdsnfu3I6PIqt/ejz2jiZVZ3eyK3L6s67B47qIRla7b0pXtdtPe+WwDrijIGX5j1mxpJ9zumY86zaNCNltqS9WP1fcBGzbPadOsqDWpzjtt+GT9VM2OVxtT8W38Tismy2rVxTqVE/a1S3uT+iV/gd9TgopJblsIF4AJAAAAAAAAA0dWnapK3tX89pvDT1fXk+cvkBTTfeajNsipV12oK/tJWkvejclJAeU5rk06E7J3T3N/U1/Vy5G/6R9J8PeUak1F05OLjt1Xi7PYcTmHTKO7D0r/AJqmxe6Kv8WBt0nyL6cZO+lN22vdsV0tt+9nC4zNMRW/rKjS9mPZj5Lf7zvOgtLC1aEFWqOU6bcZ0rdmKcrwk78HZeZAmZXSTrQvLU4zUrQi5RjbjKW5byZmeKarTT4NJX5aUdAsfRprTSpxS3dmK+Zny6lQrdnEQVpKyk96fC7IHIemFvpjbtFNt7kleT8EjvV0Dwznq11ND/u9UbP/AMrXsb/LcpoYdWo0ox/Mktb8Zb2eh5ji8rxdPDTxE6eiNNJ6Zu1SV5JXUeCV77bGiw9Sc3eb8FwPa89wnXYarSX95TlFbrXts+Njx7G5dUodmo4xe26U4ya8LAbLA1op7zfYiWqjeO1wnGSS2vfZ7PBsg9GcmhpjKfacle3IvzjCSwGJhidbdCpJQ7W3qpSaSjs4N7mBfQzWqqlqEXqjseqLvqtu0veTcsy6tOt1lXtSvd6ttvE6OjCNVKpBpSlZSkox1Sjy1cPE2dCjGCtFW+b8SPIx4TCqC27ZS3vmSQBEAACQAAAAAAUZw3SH7S8Nha08PCMqlWlVp0pr1YxdR7k9uppclyA7lyNHi6umrKPg/M8Lz37T8yxd4wn1EG2tNC8ZW/W25eTRm+zjpDKjXlTxFVyWJaalOUnaolba3zWzxsB7dGqa3LM411q1CeydCaVvahJaoTXc9vviy2njFzNPnlD76GLoX6ylBwnGLt1tNtWT5uLWzxYHAfazkHVY7roRejFpOyTt1sVaS2cWtL8zRZd0XxNWzjS0Rf4qvZXuW9nslTGxr07Tj2o7VeO2Lta65bGRJw2N9z+QHAYLopRjbrqjqP2YvTD9zqMDl9OlG1KCiuSW/wAeZy2XVGp7+N/id1g4XigLKVI6XoxFOcqc0mpx3Pds2mojSNpkj01ofqt5gdHHLnD+pquK9iXah7r7jInXW9U5eEpR+jJgIECv104tKKjdesqm1f5TmqvQONWWqvXqSvwUv4R2dio0OFwtD0atOg27Qa0t73Brs/Jr3G5qRhWpSo1YqUKkXFxfG64Gzx+VUqzUpx7Udikm1Kz4bN6MuFwNOn6kfe22/iSNdkWSvDpJ1XJLdFpXVvafHwN0AAAAAAAAAAAAFGeT9Lvs8r1cwq1cPFSp49RlOeqMZ4atCzjUV96vFeN5dx6yAPLcH9kcKlTrcZWtrtKdHDq0HN+s1J7Um7uy8ze1+jGDwKhHDYeMXtvN3nUexLbKd2dqc90jl24rlH5v+AOXxOGs7wbjfgtq8uBZSpPjJv4fInVIlsYAY4QLcWrU5vlCXyJSiYsdTvSml7EvhFv6Aeb4eFpe877LFeC8Dh6Ue17zu8oX3aAlqBKwOypF/mXzRjSMtLY13NMDsgUiVAAAAAAAAAAAAAAAAAAAAAABzGeyvWa5RS+Fzpzks0letP8AVby2AQ9JXSXxRdYDGomSjS1Nr/Dqf7UrFGTMnp6qjX+HL4q31A8pjHtHbZL/AFaOPlG0v+czrshfYA20UXItRcgOvpO8U+aXyLzDg3enF/lXyMwABlrkAbIeLzfD0narXpxfKU4p+RwHTDpZOpUlRw83GnBuMpxbUqjW+z4R+ZyH/L8X4s0MPAm9eq06Zuf1CKT00jb2J9KsF/1MPi/oZcP0hwlR2hiabb3JzSb9zPGkLX3lifTK67WV/lL/AHV7vGStsZcjyDIc/rYWS0ycocaUm3F/p9l+B6rlmOhXpxqU32Zr3p8U+9FDkcW+Dz3j9X+Ny6Z+0dphLABWWwAAAAAAAA43EyvUk+c5fM7Cbsm+SZxV+Pf9QM0FsDKw3BgWtGy6PR+8k+UF8X/BrmzbdHFtqP8ASvmB5TjKdqs1ynJeUmdJkL7Jpc7p2xNZcq0/9bZt+j72Ab1FyLUVTA6jLHelD9KJRByZ3ox7rr/MycBRmn6WY10cHVnF2lp0x8ZvSn8TckXMMDTrw0VoqUXt0vddbj1SYi0TLxkiZrMQ8MRdBXPUcT0Dwk/V1w/RO68pJmvX2dQv/aZ6X+SGrz3fA2PkMfT2Y8en5Orv4ajLuhk62F65TtKScoU3G6lG2y73ps5dI9TzzO6WX0I0YPVUjTUIQ4pKNlKdty2e88uR74WTJeJm/j6c+bjxUmIp5Inon2f1/Xpp7HFVEuT3P6eR54kek9B8u0Xm1+FQvze9nrnTHszt54Fbe9Ew60AGA+hAAAKMtuUcgL7i5jcimsCzHTtSm+UJfJnIROmzap9xU7oN+7icnRrJ8QJ8dxRlikHICsjc9HvUm+creS/k0cpG2yiso0/GUn8l9AOA6TwtjK3/AHG/PaS8gZh6c9jFuf4aqTT4XStJeOwxZFiFfeB1KZcmR1V7yksQlvYHU5FL7rwk18mbFSNRk89NJX3yblbir7ieqwEi4uYFVLlMDIaDpbn/AKJSWizqVLqCe5c5PuV1sN3rPMftAruWNae6FOCS8VqfzLHFxRkyREqvLyzjxzMOfr1pVJOc5OUpO7k97Zai06TojlsatWDmr6m3bko7Wb1rRjpvXaGFSk5b635SuivRidVqrVWmK2rm/wCfkejYejGEVGKso7kVpRSSSVktiS3IuMDPntmnc+H0GDj1w11C4FEypwdwAAYWWSZkZjkgLbmOUjI4lkoARcTUTTT2ppprmmtqPP8ANIVcNUbpwnUp3f4e1Hu7z0Z0i2VBcvgB57hekUHsk3F8pJxfk0T4ZjF+rd+CbOv9Ej7K8kU9FXBAclPETeyFKbvx0tJeLZMoqrpS3WVjoHhlyCw/cBy+YZL6RHTW2q97Xex89hBodDYwd6dapHu2SX+Y7fqCqogc3TyR2s60n7or6GejkUE1JuUmtqvOVvJG96ouVICNShbcZ4MuVMroArGRepFiRcBkjM4npbnOHhWlD0KNarHSpTnLRG2lNJNbXsaOyPL+mX9ureMP9qJb4eOL31P4qc3JNKbj9WxzfCv18rt308XUXwaOs6J5th3KMKOFnT1XipzlCXBvfe/wPPTquh8vvaP63/7Ghm41eie8/wBZ+LkTN4jph6Wi4xxZliYjbC4AAAAMbRa0ZLDSBisUaMukaQMOkOJm0jSBg0FNBI0jSBG0DqyTpGkCN1Y6sk6RpAjdWOrJOkaQI3VjqyTpK6QInVFrosm6RpA1tTDy4S+BxWf9FcTWrzqw0SU9Oxyalsilut3Ho+kaDriy2xzurllw1yxqzyGp0Vxkf7hv9Mqb+p0HRPIa8ZQnUg6apyb7eyUt+xL3nfaStjvbnZLV6VevBx1t1RtZCBkKIqU10AAAAAAAAAAAAACjAAIoABVFQAAAAAAAAAAAAAAAAAAAAAAD/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8" name="AutoShape 10" descr="data:image/jpeg;base64,/9j/4AAQSkZJRgABAQAAAQABAAD/2wCEAAkGBxIQEBUSDxAVFRUPEhUSFhAQEA8VDxAVFREXFhUVExcYHSggGBolGxYVITEhJSkrLi4uFx8zODMsNygtLisBCgoKDg0OGxAQFzclICUrNy03MCsvNTc1LzQrLysrKy01LS0tLSs1LS0tLS0tLS8tLSstLS0tLS0vLS0xKy0tLf/AABEIAOIA3wMBIgACEQEDEQH/xAAbAAEAAQUBAAAAAAAAAAAAAAAABAECAwUGB//EAEEQAAIBAgMEBgcHAAkFAAAAAAABAgMRBAUSITFBUQYTImFxkRQyUoGhscEHI0JictHhFTM0Q2OisrPwVHOCwvH/xAAaAQEAAwEBAQAAAAAAAAAAAAAAAQQFAwIG/8QAIhEBAAICAQMFAQAAAAAAAAAAAAECAxEEEiExBRMVQVGR/9oADAMBAAIRAxEAPwD3EAAAAAAAAAAAAAAAAAAACjYFS3UuZErYi7sty+IhICYpIqRiqm1xAkAxRq8zJcCoAAAAAAAAAAAAAAAAAAAAAAAAAAEHF4j8K9/7GXGYjSrLe/gay4GS5mpsjRZlhICZBl9jDTZmQFHEupytsKCwGcFIvYVAAAAAAAAAAAAAAAAAAAAAABjrVVFNvgZDU5tW7SjyV/P/AOAYKlXU7viW3MaZcmBkuZIsw6ijqAT6TJUDU0a5LhXAnWK2I8axmjUAviXFty4AAAAAAAAAAAAAAAx1Kyjv8iLPEt9wEyU0t7LHiEQtYbAkvGLk/gU9Oj3/AAIciPUYGz/pCHFte41Oa4iMqicJJ3jZ23qz/kjV5GuU7TA2kJF9yNCewwY3MIUlec0uSe9+CAnTqWIOIxdiHhsyjWey6XfvOiwOAotbYKXfLaRsaKOZW4Einmptq+RU27pW7ka7M8tjGLsv3I2JNDMUydSxF+J5TmmYVaE+zJ25Xdjc5F0s2KVaLlGPraPXt3LiTsemYZt7eBIIeVZhSxFKNTDzU4SWyUd3g1wfcyYSAAAAAAAAAAAEDFY22xef7EjGT0wk+7+DnMwhLTqg9q+IEyWILevOaw2eRk3FvTKO+L2NfuiX/SC5gbtYgyKqc9/SHeZqOYrmBvtRjmRqWLT4mV1E+IEXExNTiHpu27JK93sSt9Dd1GrHln2kZvOT6mm7U161nZ1Hyf5Vy4gdHLpNGb0UHe2x1ODf5f3NVmKbepu758TnOicZ1J6acb22t8Irm3wO59DirKW1967PuXH3kCDktSSd0nbn+HzOvwmbaV2YuXfuiaqhSiu/x+hMjInUIbN5zVe5Rj4Jt/EwVcVKfryk/BU19CMmbDK8B1ru/VW1833L9xo010uiFHFxcmpx79aV/DYa2p0ClQT6qo2n+Gol/qjs80elU4pJJKyWyy3FzI0l4z0MxVfLM19GrxcKOPbVpLsdbbsTi9222l+K5HsxoOkuSU69NxnHZdSUl69Kad41IPhJNK38m2wFVzpxcrarWlbdqWx27rgSQASAAAAAAAAI2YL7uXcr+VmamO1G8qwvFrmmvNGiovZb3eQHLdJcojU7VrSW1STakvBmlwOGfU3qTk5xlKLd7XSey/uO1zans3HGVcbGOqD9pu/B3A13pdSM7J3XJ7zZUcWaudSzKekAdDRzC3E2dDM78TjFiGZqOKa4gdNnObaKTae2XZXdficXVyaWPqqMXpgrOdT2VyXOT4eDJOc1XUjCMdrc9KXNyVl/z9jpcPBYelGlHfa8pc295AkZbl1LDU1ToxUYr3uT4yk+LZIlFPf8SHHFF/pSAv8ARlwuvB/uXxw8l+Ne+Jh9LRjrY9RV7kidqUdsnfu3I6PIqt/ejz2jiZVZ3eyK3L6s67B47qIRla7b0pXtdtPe+WwDrijIGX5j1mxpJ9zumY86zaNCNltqS9WP1fcBGzbPadOsqDWpzjtt+GT9VM2OVxtT8W38Tismy2rVxTqVE/a1S3uT+iV/gd9TgopJblsIF4AJAAAAAAAAA0dWnapK3tX89pvDT1fXk+cvkBTTfeajNsipV12oK/tJWkvejclJAeU5rk06E7J3T3N/U1/Vy5G/6R9J8PeUak1F05OLjt1Xi7PYcTmHTKO7D0r/AJqmxe6Kv8WBt0nyL6cZO+lN22vdsV0tt+9nC4zNMRW/rKjS9mPZj5Lf7zvOgtLC1aEFWqOU6bcZ0rdmKcrwk78HZeZAmZXSTrQvLU4zUrQi5RjbjKW5byZmeKarTT4NJX5aUdAsfRprTSpxS3dmK+Zny6lQrdnEQVpKyk96fC7IHIemFvpjbtFNt7kleT8EjvV0Dwznq11ND/u9UbP/AMrXsb/LcpoYdWo0ox/Mktb8Zb2eh5ji8rxdPDTxE6eiNNJ6Zu1SV5JXUeCV77bGiw9Sc3eb8FwPa89wnXYarSX95TlFbrXts+Njx7G5dUodmo4xe26U4ya8LAbLA1op7zfYiWqjeO1wnGSS2vfZ7PBsg9GcmhpjKfacle3IvzjCSwGJhidbdCpJQ7W3qpSaSjs4N7mBfQzWqqlqEXqjseqLvqtu0veTcsy6tOt1lXtSvd6ttvE6OjCNVKpBpSlZSkox1Sjy1cPE2dCjGCtFW+b8SPIx4TCqC27ZS3vmSQBEAACQAAAAAAUZw3SH7S8Nha08PCMqlWlVp0pr1YxdR7k9uppclyA7lyNHi6umrKPg/M8Lz37T8yxd4wn1EG2tNC8ZW/W25eTRm+zjpDKjXlTxFVyWJaalOUnaolba3zWzxsB7dGqa3LM411q1CeydCaVvahJaoTXc9vviy2njFzNPnlD76GLoX6ylBwnGLt1tNtWT5uLWzxYHAfazkHVY7roRejFpOyTt1sVaS2cWtL8zRZd0XxNWzjS0Rf4qvZXuW9nslTGxr07Tj2o7VeO2Lta65bGRJw2N9z+QHAYLopRjbrqjqP2YvTD9zqMDl9OlG1KCiuSW/wAeZy2XVGp7+N/id1g4XigLKVI6XoxFOcqc0mpx3Pds2mojSNpkj01ofqt5gdHHLnD+pquK9iXah7r7jInXW9U5eEpR+jJgIECv104tKKjdesqm1f5TmqvQONWWqvXqSvwUv4R2dio0OFwtD0atOg27Qa0t73Brs/Jr3G5qRhWpSo1YqUKkXFxfG64Gzx+VUqzUpx7Udikm1Kz4bN6MuFwNOn6kfe22/iSNdkWSvDpJ1XJLdFpXVvafHwN0AAAAAAAAAAAAFGeT9Lvs8r1cwq1cPFSp49RlOeqMZ4atCzjUV96vFeN5dx6yAPLcH9kcKlTrcZWtrtKdHDq0HN+s1J7Um7uy8ze1+jGDwKhHDYeMXtvN3nUexLbKd2dqc90jl24rlH5v+AOXxOGs7wbjfgtq8uBZSpPjJv4fInVIlsYAY4QLcWrU5vlCXyJSiYsdTvSml7EvhFv6Aeb4eFpe877LFeC8Dh6Ue17zu8oX3aAlqBKwOypF/mXzRjSMtLY13NMDsgUiVAAAAAAAAAAAAAAAAAAAAAABzGeyvWa5RS+Fzpzks0letP8AVby2AQ9JXSXxRdYDGomSjS1Nr/Dqf7UrFGTMnp6qjX+HL4q31A8pjHtHbZL/AFaOPlG0v+czrshfYA20UXItRcgOvpO8U+aXyLzDg3enF/lXyMwABlrkAbIeLzfD0narXpxfKU4p+RwHTDpZOpUlRw83GnBuMpxbUqjW+z4R+ZyH/L8X4s0MPAm9eq06Zuf1CKT00jb2J9KsF/1MPi/oZcP0hwlR2hiabb3JzSb9zPGkLX3lifTK67WV/lL/AHV7vGStsZcjyDIc/rYWS0ycocaUm3F/p9l+B6rlmOhXpxqU32Zr3p8U+9FDkcW+Dz3j9X+Ny6Z+0dphLABWWwAAAAAAAA43EyvUk+c5fM7Cbsm+SZxV+Pf9QM0FsDKw3BgWtGy6PR+8k+UF8X/BrmzbdHFtqP8ASvmB5TjKdqs1ynJeUmdJkL7Jpc7p2xNZcq0/9bZt+j72Ab1FyLUVTA6jLHelD9KJRByZ3ox7rr/MycBRmn6WY10cHVnF2lp0x8ZvSn8TckXMMDTrw0VoqUXt0vddbj1SYi0TLxkiZrMQ8MRdBXPUcT0Dwk/V1w/RO68pJmvX2dQv/aZ6X+SGrz3fA2PkMfT2Y8en5Orv4ajLuhk62F65TtKScoU3G6lG2y73ps5dI9TzzO6WX0I0YPVUjTUIQ4pKNlKdty2e88uR74WTJeJm/j6c+bjxUmIp5Inon2f1/Xpp7HFVEuT3P6eR54kek9B8u0Xm1+FQvze9nrnTHszt54Fbe9Ew60AGA+hAAAKMtuUcgL7i5jcimsCzHTtSm+UJfJnIROmzap9xU7oN+7icnRrJ8QJ8dxRlikHICsjc9HvUm+creS/k0cpG2yiso0/GUn8l9AOA6TwtjK3/AHG/PaS8gZh6c9jFuf4aqTT4XStJeOwxZFiFfeB1KZcmR1V7yksQlvYHU5FL7rwk18mbFSNRk89NJX3yblbir7ieqwEi4uYFVLlMDIaDpbn/AKJSWizqVLqCe5c5PuV1sN3rPMftAruWNae6FOCS8VqfzLHFxRkyREqvLyzjxzMOfr1pVJOc5OUpO7k97Zai06TojlsatWDmr6m3bko7Wb1rRjpvXaGFSk5b635SuivRidVqrVWmK2rm/wCfkejYejGEVGKso7kVpRSSSVktiS3IuMDPntmnc+H0GDj1w11C4FEypwdwAAYWWSZkZjkgLbmOUjI4lkoARcTUTTT2ppprmmtqPP8ANIVcNUbpwnUp3f4e1Hu7z0Z0i2VBcvgB57hekUHsk3F8pJxfk0T4ZjF+rd+CbOv9Ej7K8kU9FXBAclPETeyFKbvx0tJeLZMoqrpS3WVjoHhlyCw/cBy+YZL6RHTW2q97Xex89hBodDYwd6dapHu2SX+Y7fqCqogc3TyR2s60n7or6GejkUE1JuUmtqvOVvJG96ouVICNShbcZ4MuVMroArGRepFiRcBkjM4npbnOHhWlD0KNarHSpTnLRG2lNJNbXsaOyPL+mX9ureMP9qJb4eOL31P4qc3JNKbj9WxzfCv18rt308XUXwaOs6J5th3KMKOFnT1XipzlCXBvfe/wPPTquh8vvaP63/7Ghm41eie8/wBZ+LkTN4jph6Wi4xxZliYjbC4AAAAMbRa0ZLDSBisUaMukaQMOkOJm0jSBg0FNBI0jSBG0DqyTpGkCN1Y6sk6RpAjdWOrJOkaQI3VjqyTpK6QInVFrosm6RpA1tTDy4S+BxWf9FcTWrzqw0SU9Oxyalsilut3Ho+kaDriy2xzurllw1yxqzyGp0Vxkf7hv9Mqb+p0HRPIa8ZQnUg6apyb7eyUt+xL3nfaStjvbnZLV6VevBx1t1RtZCBkKIqU10AAAAAAAAAAAAACjAAIoABVFQAAAAAAAAAAAAAAAAAAAAAAD/9k="/>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5131"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4825" y="4365104"/>
            <a:ext cx="2124075"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descr="Afbeeldingsresultaat voor universiteit maastrich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194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nl-NL" dirty="0" err="1"/>
              <a:t>DAIly</a:t>
            </a:r>
            <a:r>
              <a:rPr lang="nl-NL" dirty="0"/>
              <a:t> NURSE interventie - Workshop </a:t>
            </a:r>
            <a:r>
              <a:rPr lang="nl-NL" dirty="0" smtClean="0"/>
              <a:t>2</a:t>
            </a:r>
            <a:endParaRPr lang="nl-NL" dirty="0"/>
          </a:p>
        </p:txBody>
      </p:sp>
      <p:sp>
        <p:nvSpPr>
          <p:cNvPr id="5" name="Content Placeholder 4"/>
          <p:cNvSpPr>
            <a:spLocks noGrp="1"/>
          </p:cNvSpPr>
          <p:nvPr>
            <p:ph idx="1"/>
          </p:nvPr>
        </p:nvSpPr>
        <p:spPr/>
        <p:txBody>
          <a:bodyPr>
            <a:normAutofit fontScale="85000" lnSpcReduction="20000"/>
          </a:bodyPr>
          <a:lstStyle/>
          <a:p>
            <a:r>
              <a:rPr lang="nl-NL" dirty="0" smtClean="0"/>
              <a:t>Terugkoppeling huiswerkopdracht</a:t>
            </a:r>
          </a:p>
          <a:p>
            <a:pPr lvl="1"/>
            <a:r>
              <a:rPr lang="nl-NL" dirty="0" smtClean="0"/>
              <a:t>Wat is de capaciteit van bewoners?</a:t>
            </a:r>
          </a:p>
          <a:p>
            <a:pPr lvl="1"/>
            <a:r>
              <a:rPr lang="nl-NL" dirty="0" smtClean="0"/>
              <a:t>Wat is de rol van V&amp;V bij de activiteiten van bewoners?</a:t>
            </a:r>
          </a:p>
          <a:p>
            <a:pPr lvl="1"/>
            <a:endParaRPr lang="nl-NL" dirty="0"/>
          </a:p>
          <a:p>
            <a:r>
              <a:rPr lang="nl-NL" dirty="0" smtClean="0"/>
              <a:t>Video-opnamen</a:t>
            </a:r>
          </a:p>
          <a:p>
            <a:pPr lvl="1"/>
            <a:endParaRPr lang="nl-NL" dirty="0" smtClean="0"/>
          </a:p>
          <a:p>
            <a:r>
              <a:rPr lang="nl-NL" dirty="0" smtClean="0"/>
              <a:t>Gedrag en barrières (terugkoppeling MAINtAIN)</a:t>
            </a:r>
          </a:p>
          <a:p>
            <a:endParaRPr lang="nl-NL" dirty="0" smtClean="0"/>
          </a:p>
          <a:p>
            <a:r>
              <a:rPr lang="nl-NL" dirty="0" smtClean="0"/>
              <a:t>Hoe </a:t>
            </a:r>
            <a:r>
              <a:rPr lang="nl-NL" dirty="0"/>
              <a:t>kunnen we bewoners stimuleren in ADL en HDL?</a:t>
            </a:r>
          </a:p>
          <a:p>
            <a:endParaRPr lang="nl-NL" dirty="0" smtClean="0"/>
          </a:p>
          <a:p>
            <a:r>
              <a:rPr lang="nl-NL" dirty="0" smtClean="0"/>
              <a:t>Omgeving van de bewoner</a:t>
            </a:r>
          </a:p>
          <a:p>
            <a:pPr lvl="1"/>
            <a:endParaRPr lang="nl-NL" dirty="0"/>
          </a:p>
        </p:txBody>
      </p:sp>
      <p:pic>
        <p:nvPicPr>
          <p:cNvPr id="6" name="Picture 2" descr="Afbeeldingsresultaat voor universiteit maastrich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0215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Nabespreking huiswerk (1)</a:t>
            </a:r>
            <a:endParaRPr lang="nl-NL" dirty="0"/>
          </a:p>
        </p:txBody>
      </p:sp>
      <p:sp>
        <p:nvSpPr>
          <p:cNvPr id="3" name="Content Placeholder 2"/>
          <p:cNvSpPr>
            <a:spLocks noGrp="1"/>
          </p:cNvSpPr>
          <p:nvPr>
            <p:ph idx="1"/>
          </p:nvPr>
        </p:nvSpPr>
        <p:spPr/>
        <p:txBody>
          <a:bodyPr>
            <a:normAutofit/>
          </a:bodyPr>
          <a:lstStyle/>
          <a:p>
            <a:r>
              <a:rPr lang="nl-NL" dirty="0"/>
              <a:t>Hoe is het gesteld met de capaciteit van de bewoners?</a:t>
            </a:r>
          </a:p>
          <a:p>
            <a:r>
              <a:rPr lang="nl-NL" dirty="0" smtClean="0"/>
              <a:t>Is </a:t>
            </a:r>
            <a:r>
              <a:rPr lang="nl-NL" dirty="0"/>
              <a:t>er een verschil in wat bewoners </a:t>
            </a:r>
            <a:r>
              <a:rPr lang="nl-NL" i="1" dirty="0"/>
              <a:t>kunnen</a:t>
            </a:r>
            <a:r>
              <a:rPr lang="nl-NL" dirty="0"/>
              <a:t> en wat bewoners </a:t>
            </a:r>
            <a:r>
              <a:rPr lang="nl-NL" i="1" dirty="0"/>
              <a:t>doen</a:t>
            </a:r>
            <a:r>
              <a:rPr lang="nl-NL" dirty="0"/>
              <a:t>?</a:t>
            </a:r>
          </a:p>
          <a:p>
            <a:r>
              <a:rPr lang="nl-NL" dirty="0" smtClean="0"/>
              <a:t>Zijn </a:t>
            </a:r>
            <a:r>
              <a:rPr lang="nl-NL" dirty="0"/>
              <a:t>jullie het eens over de capaciteit van de bewoners</a:t>
            </a:r>
            <a:r>
              <a:rPr lang="nl-NL" dirty="0" smtClean="0"/>
              <a:t>?</a:t>
            </a:r>
          </a:p>
          <a:p>
            <a:pPr lvl="0"/>
            <a:r>
              <a:rPr lang="nl-NL" dirty="0"/>
              <a:t>Wat is de rol van de verpleegkundigen en verzorgenden bij de </a:t>
            </a:r>
            <a:r>
              <a:rPr lang="nl-NL" dirty="0" smtClean="0"/>
              <a:t>activiteiten? </a:t>
            </a:r>
            <a:endParaRPr lang="nl-NL" dirty="0"/>
          </a:p>
          <a:p>
            <a:endParaRPr lang="nl-NL" dirty="0"/>
          </a:p>
          <a:p>
            <a:pPr lvl="1"/>
            <a:endParaRPr lang="nl-NL" dirty="0"/>
          </a:p>
          <a:p>
            <a:pPr lvl="1"/>
            <a:endParaRPr lang="nl-NL" dirty="0"/>
          </a:p>
        </p:txBody>
      </p:sp>
      <p:pic>
        <p:nvPicPr>
          <p:cNvPr id="4" name="Picture 2" descr="Afbeeldingsresultaat voor universiteit maastrich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852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Nabespreking huiswerk (2)</a:t>
            </a:r>
            <a:endParaRPr lang="nl-NL" dirty="0"/>
          </a:p>
        </p:txBody>
      </p:sp>
      <p:sp>
        <p:nvSpPr>
          <p:cNvPr id="3" name="Content Placeholder 2"/>
          <p:cNvSpPr>
            <a:spLocks noGrp="1"/>
          </p:cNvSpPr>
          <p:nvPr>
            <p:ph idx="1"/>
          </p:nvPr>
        </p:nvSpPr>
        <p:spPr/>
        <p:txBody>
          <a:bodyPr>
            <a:normAutofit/>
          </a:bodyPr>
          <a:lstStyle/>
          <a:p>
            <a:pPr lvl="0"/>
            <a:r>
              <a:rPr lang="nl-NL" dirty="0"/>
              <a:t>Hoe kunnen </a:t>
            </a:r>
            <a:r>
              <a:rPr lang="nl-NL" dirty="0" smtClean="0"/>
              <a:t>we </a:t>
            </a:r>
            <a:r>
              <a:rPr lang="nl-NL" dirty="0"/>
              <a:t>rekeninghouden met de capaciteit van de </a:t>
            </a:r>
            <a:r>
              <a:rPr lang="nl-NL" dirty="0" smtClean="0"/>
              <a:t>bewoners? </a:t>
            </a:r>
          </a:p>
          <a:p>
            <a:pPr lvl="0"/>
            <a:endParaRPr lang="nl-NL" dirty="0"/>
          </a:p>
          <a:p>
            <a:pPr lvl="0"/>
            <a:r>
              <a:rPr lang="nl-NL" dirty="0"/>
              <a:t>Hoe </a:t>
            </a:r>
            <a:r>
              <a:rPr lang="nl-NL" dirty="0" smtClean="0"/>
              <a:t>kunnen we de bewoners </a:t>
            </a:r>
            <a:r>
              <a:rPr lang="nl-NL" dirty="0"/>
              <a:t>stimuleren </a:t>
            </a:r>
            <a:r>
              <a:rPr lang="nl-NL" dirty="0" smtClean="0"/>
              <a:t>om dagelijkse </a:t>
            </a:r>
            <a:r>
              <a:rPr lang="nl-NL" dirty="0"/>
              <a:t>activiteiten (zelfstandiger) uit te voeren</a:t>
            </a:r>
            <a:r>
              <a:rPr lang="nl-NL" dirty="0" smtClean="0"/>
              <a:t>?</a:t>
            </a:r>
            <a:endParaRPr lang="nl-NL" dirty="0"/>
          </a:p>
        </p:txBody>
      </p:sp>
      <p:pic>
        <p:nvPicPr>
          <p:cNvPr id="4" name="Picture 2" descr="Afbeeldingsresultaat voor universiteit maastrich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207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Video opnamen</a:t>
            </a:r>
            <a:endParaRPr lang="nl-NL" dirty="0"/>
          </a:p>
        </p:txBody>
      </p:sp>
      <p:sp>
        <p:nvSpPr>
          <p:cNvPr id="3" name="Content Placeholder 2"/>
          <p:cNvSpPr>
            <a:spLocks noGrp="1"/>
          </p:cNvSpPr>
          <p:nvPr>
            <p:ph idx="1"/>
          </p:nvPr>
        </p:nvSpPr>
        <p:spPr/>
        <p:txBody>
          <a:bodyPr/>
          <a:lstStyle/>
          <a:p>
            <a:endParaRPr lang="nl-NL"/>
          </a:p>
        </p:txBody>
      </p:sp>
      <p:pic>
        <p:nvPicPr>
          <p:cNvPr id="4" name="Picture 2" descr="Afbeeldingsresultaat voor universiteit maastrich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89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Gedrag</a:t>
            </a:r>
            <a:endParaRPr lang="nl-NL" dirty="0"/>
          </a:p>
        </p:txBody>
      </p:sp>
      <p:sp>
        <p:nvSpPr>
          <p:cNvPr id="3" name="Content Placeholder 2"/>
          <p:cNvSpPr>
            <a:spLocks noGrp="1"/>
          </p:cNvSpPr>
          <p:nvPr>
            <p:ph idx="1"/>
          </p:nvPr>
        </p:nvSpPr>
        <p:spPr/>
        <p:txBody>
          <a:bodyPr/>
          <a:lstStyle/>
          <a:p>
            <a:pPr marL="0" indent="0">
              <a:buNone/>
            </a:pPr>
            <a:r>
              <a:rPr lang="nl-NL" dirty="0" smtClean="0"/>
              <a:t>Het gedrag van verpleegkundigen en verzorgenden: terugkoppeling MAINtAIN-vragenlijst</a:t>
            </a:r>
            <a:endParaRPr lang="nl-NL" dirty="0"/>
          </a:p>
        </p:txBody>
      </p:sp>
      <p:pic>
        <p:nvPicPr>
          <p:cNvPr id="5" name="Picture 2" descr="Afbeeldingsresultaat voor universiteit maastrich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I:\Algemeen\Afbeeldingen\Afbeeldingen Brainstormsessie\silverfit08_medewerke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9712" y="3036246"/>
            <a:ext cx="5220072" cy="332328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469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Minst gestimuleerde activiteiten op </a:t>
            </a:r>
            <a:r>
              <a:rPr lang="nl-NL" dirty="0"/>
              <a:t>de afdeling</a:t>
            </a:r>
            <a:r>
              <a:rPr lang="nl-NL" dirty="0" smtClean="0"/>
              <a:t>:</a:t>
            </a:r>
            <a:endParaRPr lang="nl-NL" dirty="0"/>
          </a:p>
        </p:txBody>
      </p:sp>
      <p:sp>
        <p:nvSpPr>
          <p:cNvPr id="3" name="Content Placeholder 2"/>
          <p:cNvSpPr>
            <a:spLocks noGrp="1"/>
          </p:cNvSpPr>
          <p:nvPr>
            <p:ph idx="1"/>
          </p:nvPr>
        </p:nvSpPr>
        <p:spPr/>
        <p:txBody>
          <a:bodyPr>
            <a:normAutofit/>
          </a:bodyPr>
          <a:lstStyle/>
          <a:p>
            <a:r>
              <a:rPr lang="nl-NL" dirty="0" smtClean="0"/>
              <a:t>ADL:</a:t>
            </a:r>
            <a:r>
              <a:rPr lang="nl-NL" sz="2200" dirty="0" smtClean="0">
                <a:solidFill>
                  <a:schemeClr val="tx1">
                    <a:lumMod val="50000"/>
                    <a:lumOff val="50000"/>
                  </a:schemeClr>
                </a:solidFill>
              </a:rPr>
              <a:t> [vul </a:t>
            </a:r>
            <a:r>
              <a:rPr lang="nl-NL" sz="2200" dirty="0">
                <a:solidFill>
                  <a:schemeClr val="tx1">
                    <a:lumMod val="50000"/>
                    <a:lumOff val="50000"/>
                  </a:schemeClr>
                </a:solidFill>
              </a:rPr>
              <a:t>hier de </a:t>
            </a:r>
            <a:r>
              <a:rPr lang="nl-NL" sz="2200" dirty="0" smtClean="0">
                <a:solidFill>
                  <a:schemeClr val="tx1">
                    <a:lumMod val="50000"/>
                    <a:lumOff val="50000"/>
                  </a:schemeClr>
                </a:solidFill>
              </a:rPr>
              <a:t>minst </a:t>
            </a:r>
            <a:r>
              <a:rPr lang="nl-NL" sz="2200" dirty="0">
                <a:solidFill>
                  <a:schemeClr val="tx1">
                    <a:lumMod val="50000"/>
                    <a:lumOff val="50000"/>
                  </a:schemeClr>
                </a:solidFill>
              </a:rPr>
              <a:t>gestimuleerde </a:t>
            </a:r>
            <a:r>
              <a:rPr lang="nl-NL" sz="2200" dirty="0" smtClean="0">
                <a:solidFill>
                  <a:schemeClr val="tx1">
                    <a:lumMod val="50000"/>
                    <a:lumOff val="50000"/>
                  </a:schemeClr>
                </a:solidFill>
              </a:rPr>
              <a:t>activiteiten </a:t>
            </a:r>
            <a:r>
              <a:rPr lang="nl-NL" sz="2200" dirty="0">
                <a:solidFill>
                  <a:schemeClr val="tx1">
                    <a:lumMod val="50000"/>
                    <a:lumOff val="50000"/>
                  </a:schemeClr>
                </a:solidFill>
              </a:rPr>
              <a:t>(rode stoplichtjes) </a:t>
            </a:r>
            <a:r>
              <a:rPr lang="nl-NL" sz="2200" dirty="0" smtClean="0">
                <a:solidFill>
                  <a:schemeClr val="tx1">
                    <a:lumMod val="50000"/>
                    <a:lumOff val="50000"/>
                  </a:schemeClr>
                </a:solidFill>
              </a:rPr>
              <a:t>in, bijv. hulpmiddelen voor het eten] </a:t>
            </a:r>
            <a:endParaRPr lang="nl-NL" sz="2200" dirty="0">
              <a:solidFill>
                <a:schemeClr val="tx1">
                  <a:lumMod val="50000"/>
                  <a:lumOff val="50000"/>
                </a:schemeClr>
              </a:solidFill>
            </a:endParaRPr>
          </a:p>
          <a:p>
            <a:r>
              <a:rPr lang="nl-NL" dirty="0" smtClean="0"/>
              <a:t>HDL: </a:t>
            </a:r>
            <a:r>
              <a:rPr lang="nl-NL" sz="2200" dirty="0" smtClean="0">
                <a:solidFill>
                  <a:schemeClr val="tx1">
                    <a:lumMod val="50000"/>
                    <a:lumOff val="50000"/>
                  </a:schemeClr>
                </a:solidFill>
              </a:rPr>
              <a:t>[vul </a:t>
            </a:r>
            <a:r>
              <a:rPr lang="nl-NL" sz="2200" dirty="0">
                <a:solidFill>
                  <a:schemeClr val="tx1">
                    <a:lumMod val="50000"/>
                    <a:lumOff val="50000"/>
                  </a:schemeClr>
                </a:solidFill>
              </a:rPr>
              <a:t>hier de minst gestimuleerde </a:t>
            </a:r>
            <a:r>
              <a:rPr lang="nl-NL" sz="2200" dirty="0" smtClean="0">
                <a:solidFill>
                  <a:schemeClr val="tx1">
                    <a:lumMod val="50000"/>
                    <a:lumOff val="50000"/>
                  </a:schemeClr>
                </a:solidFill>
              </a:rPr>
              <a:t>activiteiten (</a:t>
            </a:r>
            <a:r>
              <a:rPr lang="nl-NL" sz="2200" dirty="0">
                <a:solidFill>
                  <a:schemeClr val="tx1">
                    <a:lumMod val="50000"/>
                    <a:lumOff val="50000"/>
                  </a:schemeClr>
                </a:solidFill>
              </a:rPr>
              <a:t>rode stoplichtjes) </a:t>
            </a:r>
            <a:r>
              <a:rPr lang="nl-NL" sz="2200" dirty="0" smtClean="0">
                <a:solidFill>
                  <a:schemeClr val="tx1">
                    <a:lumMod val="50000"/>
                    <a:lumOff val="50000"/>
                  </a:schemeClr>
                </a:solidFill>
              </a:rPr>
              <a:t>in, bijv</a:t>
            </a:r>
            <a:r>
              <a:rPr lang="nl-NL" sz="2200" dirty="0">
                <a:solidFill>
                  <a:schemeClr val="tx1">
                    <a:lumMod val="50000"/>
                    <a:lumOff val="50000"/>
                  </a:schemeClr>
                </a:solidFill>
              </a:rPr>
              <a:t>. </a:t>
            </a:r>
            <a:r>
              <a:rPr lang="nl-NL" sz="2200" dirty="0" smtClean="0">
                <a:solidFill>
                  <a:schemeClr val="tx1">
                    <a:lumMod val="50000"/>
                    <a:lumOff val="50000"/>
                  </a:schemeClr>
                </a:solidFill>
              </a:rPr>
              <a:t>bed opmaken]</a:t>
            </a:r>
            <a:endParaRPr lang="nl-NL" sz="2200" dirty="0">
              <a:solidFill>
                <a:schemeClr val="tx1">
                  <a:lumMod val="50000"/>
                  <a:lumOff val="50000"/>
                </a:schemeClr>
              </a:solidFill>
            </a:endParaRPr>
          </a:p>
          <a:p>
            <a:r>
              <a:rPr lang="nl-NL" dirty="0" smtClean="0"/>
              <a:t>Algemene activiteiten: </a:t>
            </a:r>
            <a:r>
              <a:rPr lang="nl-NL" sz="2200" dirty="0" smtClean="0">
                <a:solidFill>
                  <a:schemeClr val="tx1">
                    <a:lumMod val="50000"/>
                    <a:lumOff val="50000"/>
                  </a:schemeClr>
                </a:solidFill>
              </a:rPr>
              <a:t>[vul </a:t>
            </a:r>
            <a:r>
              <a:rPr lang="nl-NL" sz="2200" dirty="0">
                <a:solidFill>
                  <a:schemeClr val="tx1">
                    <a:lumMod val="50000"/>
                    <a:lumOff val="50000"/>
                  </a:schemeClr>
                </a:solidFill>
              </a:rPr>
              <a:t>hier de minst gestimuleerde activiteiten </a:t>
            </a:r>
            <a:r>
              <a:rPr lang="nl-NL" sz="2200" dirty="0" smtClean="0">
                <a:solidFill>
                  <a:schemeClr val="tx1">
                    <a:lumMod val="50000"/>
                    <a:lumOff val="50000"/>
                  </a:schemeClr>
                </a:solidFill>
              </a:rPr>
              <a:t>(</a:t>
            </a:r>
            <a:r>
              <a:rPr lang="nl-NL" sz="2200" dirty="0">
                <a:solidFill>
                  <a:schemeClr val="tx1">
                    <a:lumMod val="50000"/>
                    <a:lumOff val="50000"/>
                  </a:schemeClr>
                </a:solidFill>
              </a:rPr>
              <a:t>rode stoplichtjes) </a:t>
            </a:r>
            <a:r>
              <a:rPr lang="nl-NL" sz="2200" dirty="0" smtClean="0">
                <a:solidFill>
                  <a:schemeClr val="tx1">
                    <a:lumMod val="50000"/>
                    <a:lumOff val="50000"/>
                  </a:schemeClr>
                </a:solidFill>
              </a:rPr>
              <a:t>in, bijv</a:t>
            </a:r>
            <a:r>
              <a:rPr lang="nl-NL" sz="2200" dirty="0">
                <a:solidFill>
                  <a:schemeClr val="tx1">
                    <a:lumMod val="50000"/>
                    <a:lumOff val="50000"/>
                  </a:schemeClr>
                </a:solidFill>
              </a:rPr>
              <a:t>. </a:t>
            </a:r>
            <a:r>
              <a:rPr lang="nl-NL" sz="2200" dirty="0" smtClean="0">
                <a:solidFill>
                  <a:schemeClr val="tx1">
                    <a:lumMod val="50000"/>
                    <a:lumOff val="50000"/>
                  </a:schemeClr>
                </a:solidFill>
              </a:rPr>
              <a:t>aanmoedigen van familie]</a:t>
            </a:r>
            <a:endParaRPr lang="nl-NL" sz="2200" dirty="0">
              <a:solidFill>
                <a:schemeClr val="tx1">
                  <a:lumMod val="50000"/>
                  <a:lumOff val="50000"/>
                </a:schemeClr>
              </a:solidFill>
            </a:endParaRPr>
          </a:p>
          <a:p>
            <a:endParaRPr lang="nl-NL" dirty="0" smtClean="0"/>
          </a:p>
        </p:txBody>
      </p:sp>
      <p:pic>
        <p:nvPicPr>
          <p:cNvPr id="4" name="Picture 2" descr="Afbeeldingsresultaat voor universiteit maastrich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346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Barrières</a:t>
            </a:r>
            <a:endParaRPr lang="nl-NL" dirty="0"/>
          </a:p>
        </p:txBody>
      </p:sp>
      <p:sp>
        <p:nvSpPr>
          <p:cNvPr id="3" name="Content Placeholder 2"/>
          <p:cNvSpPr>
            <a:spLocks noGrp="1"/>
          </p:cNvSpPr>
          <p:nvPr>
            <p:ph idx="1"/>
          </p:nvPr>
        </p:nvSpPr>
        <p:spPr/>
        <p:txBody>
          <a:bodyPr/>
          <a:lstStyle/>
          <a:p>
            <a:pPr marL="0" indent="0">
              <a:buNone/>
            </a:pPr>
            <a:r>
              <a:rPr lang="nl-NL" dirty="0" smtClean="0"/>
              <a:t>De meest ervaren barrières op de afdeling: terugkoppeling MAINtAIN-vragenlijst</a:t>
            </a:r>
            <a:endParaRPr lang="nl-NL" dirty="0"/>
          </a:p>
        </p:txBody>
      </p:sp>
      <p:pic>
        <p:nvPicPr>
          <p:cNvPr id="5" name="Picture 2" descr="Afbeeldingsresultaat voor universiteit maastrich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Algemeen\Afbeeldingen\Afbeeldingen Brainstormsessie\silverfit03_verzorge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696" y="2780928"/>
            <a:ext cx="5040560" cy="342112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916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Meest ervaren barrières op de afdeling</a:t>
            </a:r>
            <a:r>
              <a:rPr lang="nl-NL" dirty="0" smtClean="0"/>
              <a:t>:</a:t>
            </a:r>
            <a:endParaRPr lang="nl-NL" dirty="0"/>
          </a:p>
        </p:txBody>
      </p:sp>
      <p:sp>
        <p:nvSpPr>
          <p:cNvPr id="3" name="Content Placeholder 2"/>
          <p:cNvSpPr>
            <a:spLocks noGrp="1"/>
          </p:cNvSpPr>
          <p:nvPr>
            <p:ph idx="1"/>
          </p:nvPr>
        </p:nvSpPr>
        <p:spPr/>
        <p:txBody>
          <a:bodyPr>
            <a:normAutofit/>
          </a:bodyPr>
          <a:lstStyle/>
          <a:p>
            <a:r>
              <a:rPr lang="nl-NL" dirty="0" smtClean="0"/>
              <a:t>Bewoners</a:t>
            </a:r>
            <a:r>
              <a:rPr lang="nl-NL" dirty="0"/>
              <a:t>:</a:t>
            </a:r>
            <a:r>
              <a:rPr lang="nl-NL" sz="2200" dirty="0">
                <a:solidFill>
                  <a:schemeClr val="tx1">
                    <a:lumMod val="50000"/>
                    <a:lumOff val="50000"/>
                  </a:schemeClr>
                </a:solidFill>
              </a:rPr>
              <a:t> </a:t>
            </a:r>
            <a:r>
              <a:rPr lang="nl-NL" sz="2200" dirty="0" smtClean="0">
                <a:solidFill>
                  <a:schemeClr val="tx1">
                    <a:lumMod val="50000"/>
                    <a:lumOff val="50000"/>
                  </a:schemeClr>
                </a:solidFill>
              </a:rPr>
              <a:t>[vul </a:t>
            </a:r>
            <a:r>
              <a:rPr lang="nl-NL" sz="2200" dirty="0">
                <a:solidFill>
                  <a:schemeClr val="tx1">
                    <a:lumMod val="50000"/>
                    <a:lumOff val="50000"/>
                  </a:schemeClr>
                </a:solidFill>
              </a:rPr>
              <a:t>hier de meest ervaren barrières (rode stoplichtjes) </a:t>
            </a:r>
            <a:r>
              <a:rPr lang="nl-NL" sz="2200" dirty="0" smtClean="0">
                <a:solidFill>
                  <a:schemeClr val="tx1">
                    <a:lumMod val="50000"/>
                    <a:lumOff val="50000"/>
                  </a:schemeClr>
                </a:solidFill>
              </a:rPr>
              <a:t>in, bijv. bewoners </a:t>
            </a:r>
            <a:r>
              <a:rPr lang="nl-NL" sz="2200" dirty="0">
                <a:solidFill>
                  <a:schemeClr val="tx1">
                    <a:lumMod val="50000"/>
                    <a:lumOff val="50000"/>
                  </a:schemeClr>
                </a:solidFill>
              </a:rPr>
              <a:t>zijn niet in </a:t>
            </a:r>
            <a:r>
              <a:rPr lang="nl-NL" sz="2200" dirty="0" smtClean="0">
                <a:solidFill>
                  <a:schemeClr val="tx1">
                    <a:lumMod val="50000"/>
                    <a:lumOff val="50000"/>
                  </a:schemeClr>
                </a:solidFill>
              </a:rPr>
              <a:t>staat] </a:t>
            </a:r>
            <a:endParaRPr lang="nl-NL" sz="2200" dirty="0">
              <a:solidFill>
                <a:schemeClr val="tx1">
                  <a:lumMod val="50000"/>
                  <a:lumOff val="50000"/>
                </a:schemeClr>
              </a:solidFill>
            </a:endParaRPr>
          </a:p>
          <a:p>
            <a:r>
              <a:rPr lang="nl-NL" dirty="0"/>
              <a:t>V&amp;V: </a:t>
            </a:r>
            <a:r>
              <a:rPr lang="nl-NL" sz="2200" dirty="0" smtClean="0">
                <a:solidFill>
                  <a:schemeClr val="tx1">
                    <a:lumMod val="50000"/>
                    <a:lumOff val="50000"/>
                  </a:schemeClr>
                </a:solidFill>
              </a:rPr>
              <a:t>[vul </a:t>
            </a:r>
            <a:r>
              <a:rPr lang="nl-NL" sz="2200" dirty="0">
                <a:solidFill>
                  <a:schemeClr val="tx1">
                    <a:lumMod val="50000"/>
                    <a:lumOff val="50000"/>
                  </a:schemeClr>
                </a:solidFill>
              </a:rPr>
              <a:t>hier de meest ervaren barrières (rode stoplichtjes) </a:t>
            </a:r>
            <a:r>
              <a:rPr lang="nl-NL" sz="2200" dirty="0" smtClean="0">
                <a:solidFill>
                  <a:schemeClr val="tx1">
                    <a:lumMod val="50000"/>
                    <a:lumOff val="50000"/>
                  </a:schemeClr>
                </a:solidFill>
              </a:rPr>
              <a:t>in, bijv</a:t>
            </a:r>
            <a:r>
              <a:rPr lang="nl-NL" sz="2200" dirty="0">
                <a:solidFill>
                  <a:schemeClr val="tx1">
                    <a:lumMod val="50000"/>
                    <a:lumOff val="50000"/>
                  </a:schemeClr>
                </a:solidFill>
              </a:rPr>
              <a:t>. </a:t>
            </a:r>
            <a:r>
              <a:rPr lang="nl-NL" sz="2200" dirty="0" smtClean="0">
                <a:solidFill>
                  <a:schemeClr val="tx1">
                    <a:lumMod val="50000"/>
                    <a:lumOff val="50000"/>
                  </a:schemeClr>
                </a:solidFill>
              </a:rPr>
              <a:t>het </a:t>
            </a:r>
            <a:r>
              <a:rPr lang="nl-NL" sz="2200" dirty="0">
                <a:solidFill>
                  <a:schemeClr val="tx1">
                    <a:lumMod val="50000"/>
                    <a:lumOff val="50000"/>
                  </a:schemeClr>
                </a:solidFill>
              </a:rPr>
              <a:t>kost te veel </a:t>
            </a:r>
            <a:r>
              <a:rPr lang="nl-NL" sz="2200" dirty="0" smtClean="0">
                <a:solidFill>
                  <a:schemeClr val="tx1">
                    <a:lumMod val="50000"/>
                    <a:lumOff val="50000"/>
                  </a:schemeClr>
                </a:solidFill>
              </a:rPr>
              <a:t>tijd]</a:t>
            </a:r>
            <a:endParaRPr lang="nl-NL" sz="2200" dirty="0">
              <a:solidFill>
                <a:schemeClr val="tx1">
                  <a:lumMod val="50000"/>
                  <a:lumOff val="50000"/>
                </a:schemeClr>
              </a:solidFill>
            </a:endParaRPr>
          </a:p>
          <a:p>
            <a:r>
              <a:rPr lang="nl-NL" dirty="0"/>
              <a:t>Team: </a:t>
            </a:r>
            <a:r>
              <a:rPr lang="nl-NL" sz="2200" dirty="0" smtClean="0">
                <a:solidFill>
                  <a:schemeClr val="tx1">
                    <a:lumMod val="50000"/>
                    <a:lumOff val="50000"/>
                  </a:schemeClr>
                </a:solidFill>
              </a:rPr>
              <a:t>[vul </a:t>
            </a:r>
            <a:r>
              <a:rPr lang="nl-NL" sz="2200" dirty="0">
                <a:solidFill>
                  <a:schemeClr val="tx1">
                    <a:lumMod val="50000"/>
                    <a:lumOff val="50000"/>
                  </a:schemeClr>
                </a:solidFill>
              </a:rPr>
              <a:t>hier de meest ervaren barrières (rode stoplichtjes) </a:t>
            </a:r>
            <a:r>
              <a:rPr lang="nl-NL" sz="2200" dirty="0" smtClean="0">
                <a:solidFill>
                  <a:schemeClr val="tx1">
                    <a:lumMod val="50000"/>
                    <a:lumOff val="50000"/>
                  </a:schemeClr>
                </a:solidFill>
              </a:rPr>
              <a:t>in, bijv</a:t>
            </a:r>
            <a:r>
              <a:rPr lang="nl-NL" sz="2200" dirty="0">
                <a:solidFill>
                  <a:schemeClr val="tx1">
                    <a:lumMod val="50000"/>
                    <a:lumOff val="50000"/>
                  </a:schemeClr>
                </a:solidFill>
              </a:rPr>
              <a:t>. </a:t>
            </a:r>
            <a:r>
              <a:rPr lang="nl-NL" sz="2200" dirty="0" smtClean="0">
                <a:solidFill>
                  <a:schemeClr val="tx1">
                    <a:lumMod val="50000"/>
                    <a:lumOff val="50000"/>
                  </a:schemeClr>
                </a:solidFill>
              </a:rPr>
              <a:t>verwachtingen </a:t>
            </a:r>
            <a:r>
              <a:rPr lang="nl-NL" sz="2200" dirty="0">
                <a:solidFill>
                  <a:schemeClr val="tx1">
                    <a:lumMod val="50000"/>
                    <a:lumOff val="50000"/>
                  </a:schemeClr>
                </a:solidFill>
              </a:rPr>
              <a:t>van collega’s</a:t>
            </a:r>
          </a:p>
          <a:p>
            <a:r>
              <a:rPr lang="nl-NL" dirty="0"/>
              <a:t>Organisatie</a:t>
            </a:r>
            <a:r>
              <a:rPr lang="nl-NL" dirty="0" smtClean="0"/>
              <a:t>:</a:t>
            </a:r>
            <a:r>
              <a:rPr lang="nl-NL" sz="2200" dirty="0" smtClean="0">
                <a:solidFill>
                  <a:schemeClr val="tx1">
                    <a:lumMod val="50000"/>
                    <a:lumOff val="50000"/>
                  </a:schemeClr>
                </a:solidFill>
              </a:rPr>
              <a:t> [vul </a:t>
            </a:r>
            <a:r>
              <a:rPr lang="nl-NL" sz="2200" dirty="0">
                <a:solidFill>
                  <a:schemeClr val="tx1">
                    <a:lumMod val="50000"/>
                    <a:lumOff val="50000"/>
                  </a:schemeClr>
                </a:solidFill>
              </a:rPr>
              <a:t>hier de meest ervaren barrières (rode stoplichtjes) </a:t>
            </a:r>
            <a:r>
              <a:rPr lang="nl-NL" sz="2200" dirty="0" smtClean="0">
                <a:solidFill>
                  <a:schemeClr val="tx1">
                    <a:lumMod val="50000"/>
                    <a:lumOff val="50000"/>
                  </a:schemeClr>
                </a:solidFill>
              </a:rPr>
              <a:t>in</a:t>
            </a:r>
            <a:r>
              <a:rPr lang="nl-NL" sz="2200" dirty="0">
                <a:solidFill>
                  <a:schemeClr val="tx1">
                    <a:lumMod val="50000"/>
                    <a:lumOff val="50000"/>
                  </a:schemeClr>
                </a:solidFill>
              </a:rPr>
              <a:t>,</a:t>
            </a:r>
            <a:r>
              <a:rPr lang="nl-NL" sz="2200" dirty="0" smtClean="0">
                <a:solidFill>
                  <a:schemeClr val="tx1">
                    <a:lumMod val="50000"/>
                    <a:lumOff val="50000"/>
                  </a:schemeClr>
                </a:solidFill>
              </a:rPr>
              <a:t> </a:t>
            </a:r>
            <a:r>
              <a:rPr lang="nl-NL" sz="2200" dirty="0">
                <a:solidFill>
                  <a:schemeClr val="tx1">
                    <a:lumMod val="50000"/>
                    <a:lumOff val="50000"/>
                  </a:schemeClr>
                </a:solidFill>
              </a:rPr>
              <a:t>bijv. </a:t>
            </a:r>
            <a:r>
              <a:rPr lang="nl-NL" sz="2200" dirty="0" smtClean="0">
                <a:solidFill>
                  <a:schemeClr val="tx1">
                    <a:lumMod val="50000"/>
                    <a:lumOff val="50000"/>
                  </a:schemeClr>
                </a:solidFill>
              </a:rPr>
              <a:t>er </a:t>
            </a:r>
            <a:r>
              <a:rPr lang="nl-NL" sz="2200" dirty="0">
                <a:solidFill>
                  <a:schemeClr val="tx1">
                    <a:lumMod val="50000"/>
                    <a:lumOff val="50000"/>
                  </a:schemeClr>
                </a:solidFill>
              </a:rPr>
              <a:t>is te weinig personeel </a:t>
            </a:r>
            <a:r>
              <a:rPr lang="nl-NL" sz="2200" dirty="0" smtClean="0">
                <a:solidFill>
                  <a:schemeClr val="tx1">
                    <a:lumMod val="50000"/>
                    <a:lumOff val="50000"/>
                  </a:schemeClr>
                </a:solidFill>
              </a:rPr>
              <a:t>beschikbaar]</a:t>
            </a:r>
            <a:endParaRPr lang="nl-NL" sz="2200" dirty="0">
              <a:solidFill>
                <a:schemeClr val="tx1">
                  <a:lumMod val="50000"/>
                  <a:lumOff val="50000"/>
                </a:schemeClr>
              </a:solidFill>
            </a:endParaRPr>
          </a:p>
          <a:p>
            <a:endParaRPr lang="nl-NL" dirty="0" smtClean="0"/>
          </a:p>
        </p:txBody>
      </p:sp>
      <p:pic>
        <p:nvPicPr>
          <p:cNvPr id="4" name="Picture 2" descr="Afbeeldingsresultaat voor universiteit maastricht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6282384"/>
            <a:ext cx="2304256" cy="4608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7669140" y="5949280"/>
            <a:ext cx="1367356" cy="86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498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1476</TotalTime>
  <Words>848</Words>
  <Application>Microsoft Office PowerPoint</Application>
  <PresentationFormat>On-screen Show (4:3)</PresentationFormat>
  <Paragraphs>101</Paragraphs>
  <Slides>15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Welkom bij DAIly NURSE</vt:lpstr>
      <vt:lpstr>DAIly NURSE interventie - Workshop 2</vt:lpstr>
      <vt:lpstr>Nabespreking huiswerk (1)</vt:lpstr>
      <vt:lpstr>Nabespreking huiswerk (2)</vt:lpstr>
      <vt:lpstr>Video opnamen</vt:lpstr>
      <vt:lpstr>Gedrag</vt:lpstr>
      <vt:lpstr>Minst gestimuleerde activiteiten op de afdeling:</vt:lpstr>
      <vt:lpstr>Barrières</vt:lpstr>
      <vt:lpstr>Meest ervaren barrières op de afdeling:</vt:lpstr>
      <vt:lpstr>Hoe gaan we om met barrières?</vt:lpstr>
      <vt:lpstr>Noteer voor het implementatieplan:</vt:lpstr>
      <vt:lpstr>Brainstorm: Hoe stimuleren we bewoners tijdens de ADL en HDL?</vt:lpstr>
      <vt:lpstr>Brainstorm: omgeving bewoner</vt:lpstr>
      <vt:lpstr>“Bewegen is iedereens zorg”</vt:lpstr>
      <vt:lpstr>Zijn er nog 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Scholing Zorgaanpak</dc:title>
  <dc:creator>Ouden Mirre (den) (HSR)</dc:creator>
  <cp:lastModifiedBy>Talane, Bernike (HSR)</cp:lastModifiedBy>
  <cp:revision>60</cp:revision>
  <dcterms:created xsi:type="dcterms:W3CDTF">2016-05-30T08:59:22Z</dcterms:created>
  <dcterms:modified xsi:type="dcterms:W3CDTF">2021-06-14T17:57:10Z</dcterms:modified>
</cp:coreProperties>
</file>